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1" r:id="rId2"/>
  </p:sldMasterIdLst>
  <p:notesMasterIdLst>
    <p:notesMasterId r:id="rId22"/>
  </p:notesMasterIdLst>
  <p:handoutMasterIdLst>
    <p:handoutMasterId r:id="rId23"/>
  </p:handoutMasterIdLst>
  <p:sldIdLst>
    <p:sldId id="359" r:id="rId3"/>
    <p:sldId id="427" r:id="rId4"/>
    <p:sldId id="404" r:id="rId5"/>
    <p:sldId id="322" r:id="rId6"/>
    <p:sldId id="425" r:id="rId7"/>
    <p:sldId id="422" r:id="rId8"/>
    <p:sldId id="423" r:id="rId9"/>
    <p:sldId id="424" r:id="rId10"/>
    <p:sldId id="321" r:id="rId11"/>
    <p:sldId id="407" r:id="rId12"/>
    <p:sldId id="357" r:id="rId13"/>
    <p:sldId id="393" r:id="rId14"/>
    <p:sldId id="428" r:id="rId15"/>
    <p:sldId id="431" r:id="rId16"/>
    <p:sldId id="432" r:id="rId17"/>
    <p:sldId id="414" r:id="rId18"/>
    <p:sldId id="433" r:id="rId19"/>
    <p:sldId id="415" r:id="rId20"/>
    <p:sldId id="426" r:id="rId21"/>
  </p:sldIdLst>
  <p:sldSz cx="9144000" cy="5143500" type="screen16x9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9F92"/>
    <a:srgbClr val="7DABA0"/>
    <a:srgbClr val="6A6354"/>
    <a:srgbClr val="4E796E"/>
    <a:srgbClr val="D9870F"/>
    <a:srgbClr val="F2AB43"/>
    <a:srgbClr val="FFFFFF"/>
    <a:srgbClr val="6B8866"/>
    <a:srgbClr val="5B795B"/>
    <a:srgbClr val="5AAD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 autoAdjust="0"/>
    <p:restoredTop sz="94660" autoAdjust="0"/>
  </p:normalViewPr>
  <p:slideViewPr>
    <p:cSldViewPr>
      <p:cViewPr varScale="1">
        <p:scale>
          <a:sx n="114" d="100"/>
          <a:sy n="114" d="100"/>
        </p:scale>
        <p:origin x="734" y="67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png>
</file>

<file path=ppt/media/image11.png>
</file>

<file path=ppt/media/image12.jp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3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231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582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>
                <a:solidFill>
                  <a:prstClr val="black"/>
                </a:solidFill>
              </a:rPr>
              <a:pPr/>
              <a:t>19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0231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381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797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493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531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97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1325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942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340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FFD8D8F-FC3C-4D63-B1CE-C3CF496863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79" b="65377"/>
          <a:stretch/>
        </p:blipFill>
        <p:spPr>
          <a:xfrm>
            <a:off x="0" y="3362678"/>
            <a:ext cx="2398426" cy="178082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FD64459-86C5-4124-AD04-02B020CE55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8833" r="68790"/>
          <a:stretch/>
        </p:blipFill>
        <p:spPr>
          <a:xfrm>
            <a:off x="7545271" y="-1"/>
            <a:ext cx="1598729" cy="2631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619672" y="494801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1808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455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97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660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2020/12/18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441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2020/12/18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67577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894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193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28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FFD8D8F-FC3C-4D63-B1CE-C3CF496863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179" b="65377"/>
          <a:stretch/>
        </p:blipFill>
        <p:spPr>
          <a:xfrm>
            <a:off x="0" y="3362678"/>
            <a:ext cx="2398426" cy="178082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7FD64459-86C5-4124-AD04-02B020CE55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8833" r="68790"/>
          <a:stretch/>
        </p:blipFill>
        <p:spPr>
          <a:xfrm>
            <a:off x="7545271" y="-1"/>
            <a:ext cx="1598729" cy="263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779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412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2020/12/18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D2E92F1-DEB5-44D3-8E92-477F3D2CD177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66" r:id="rId5"/>
    <p:sldLayoutId id="2147483667" r:id="rId6"/>
    <p:sldLayoutId id="2147483655" r:id="rId7"/>
    <p:sldLayoutId id="2147483663" r:id="rId8"/>
    <p:sldLayoutId id="2147483668" r:id="rId9"/>
    <p:sldLayoutId id="2147483669" r:id="rId10"/>
    <p:sldLayoutId id="2147483670" r:id="rId11"/>
    <p:sldLayoutId id="2147483664" r:id="rId12"/>
    <p:sldLayoutId id="2147483665" r:id="rId13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6035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1.jpg"/><Relationship Id="rId9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22.jpe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4.emf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2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2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4.emf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21.pn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4.emf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54340DCF-C7B2-42AC-B08D-C534BB58391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476" y="535078"/>
            <a:ext cx="5122546" cy="51435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77AAE62-1604-4299-A5D0-EFC691209E22}"/>
              </a:ext>
            </a:extLst>
          </p:cNvPr>
          <p:cNvSpPr/>
          <p:nvPr/>
        </p:nvSpPr>
        <p:spPr>
          <a:xfrm>
            <a:off x="2926439" y="426131"/>
            <a:ext cx="3071942" cy="30719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  <a:cs typeface="+mn-ea"/>
                <a:sym typeface="+mn-lt"/>
              </a:rPr>
              <a:t>ABC</a:t>
            </a:r>
            <a:r>
              <a:rPr lang="zh-CN" altLang="en-US" sz="2400" b="1" dirty="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  <a:cs typeface="+mn-ea"/>
                <a:sym typeface="+mn-lt"/>
              </a:rPr>
              <a:t>小组项目汇报</a:t>
            </a:r>
            <a:endParaRPr lang="en-US" altLang="zh-CN" sz="2400" b="1" dirty="0">
              <a:solidFill>
                <a:schemeClr val="tx1"/>
              </a:solidFill>
              <a:latin typeface="方正正黑简体" panose="02000000000000000000" pitchFamily="2" charset="-122"/>
              <a:ea typeface="方正正黑简体" panose="02000000000000000000" pitchFamily="2" charset="-122"/>
              <a:cs typeface="+mn-ea"/>
              <a:sym typeface="+mn-lt"/>
            </a:endParaRPr>
          </a:p>
          <a:p>
            <a:pPr algn="ctr"/>
            <a:endParaRPr lang="en-US" altLang="zh-CN" sz="2400" b="1" dirty="0">
              <a:solidFill>
                <a:schemeClr val="tx1"/>
              </a:solidFill>
              <a:latin typeface="方正正黑简体" panose="02000000000000000000" pitchFamily="2" charset="-122"/>
              <a:ea typeface="方正正黑简体" panose="02000000000000000000" pitchFamily="2" charset="-122"/>
              <a:cs typeface="+mn-ea"/>
              <a:sym typeface="+mn-lt"/>
            </a:endParaRPr>
          </a:p>
          <a:p>
            <a:pPr algn="ctr"/>
            <a:r>
              <a:rPr lang="zh-CN" altLang="en-US" sz="2400" b="1" dirty="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  <a:cs typeface="+mn-ea"/>
                <a:sym typeface="+mn-lt"/>
              </a:rPr>
              <a:t>主讲人：石诚</a:t>
            </a:r>
            <a:endParaRPr lang="en-US" altLang="zh-CN" sz="2400" b="1" dirty="0">
              <a:solidFill>
                <a:schemeClr val="tx1"/>
              </a:solidFill>
              <a:latin typeface="方正正黑简体" panose="02000000000000000000" pitchFamily="2" charset="-122"/>
              <a:ea typeface="方正正黑简体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4AA2EC1-2C84-4347-AB30-DC80E26958AE}"/>
              </a:ext>
            </a:extLst>
          </p:cNvPr>
          <p:cNvSpPr/>
          <p:nvPr/>
        </p:nvSpPr>
        <p:spPr>
          <a:xfrm>
            <a:off x="3107316" y="596532"/>
            <a:ext cx="2731140" cy="273114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方正正黑简体" panose="02000000000000000000" pitchFamily="2" charset="-122"/>
              <a:ea typeface="方正正黑简体" panose="02000000000000000000" pitchFamily="2" charset="-122"/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F7E8E91-638B-41C4-9410-4AE8C2A6B7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 flipV="1">
            <a:off x="6823890" y="-241348"/>
            <a:ext cx="2830707" cy="44069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FA04AF2-9E9B-4342-B9BE-2004375CA5E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85316" y="-1041001"/>
            <a:ext cx="5122546" cy="51435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74A8C6CA-5832-4FCE-AF46-3003C88439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40568" y="1035779"/>
            <a:ext cx="2830707" cy="44069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932BFF6-212C-4E49-B53C-7C10950C4FFA}"/>
              </a:ext>
            </a:extLst>
          </p:cNvPr>
          <p:cNvSpPr txBox="1"/>
          <p:nvPr/>
        </p:nvSpPr>
        <p:spPr>
          <a:xfrm>
            <a:off x="2707597" y="4138833"/>
            <a:ext cx="32545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小组成员：缪月陈圆、石诚、潘琴怡</a:t>
            </a:r>
          </a:p>
        </p:txBody>
      </p:sp>
    </p:spTree>
    <p:extLst>
      <p:ext uri="{BB962C8B-B14F-4D97-AF65-F5344CB8AC3E}">
        <p14:creationId xmlns:p14="http://schemas.microsoft.com/office/powerpoint/2010/main" val="104806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8"/>
          <p:cNvSpPr>
            <a:spLocks/>
          </p:cNvSpPr>
          <p:nvPr/>
        </p:nvSpPr>
        <p:spPr bwMode="auto">
          <a:xfrm>
            <a:off x="2571708" y="1339214"/>
            <a:ext cx="1618110" cy="55169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normAutofit/>
          </a:bodyPr>
          <a:lstStyle/>
          <a:p>
            <a:pPr marL="0" indent="0" algn="r">
              <a:lnSpc>
                <a:spcPct val="120000"/>
              </a:lnSpc>
              <a:buSzTx/>
              <a:buFontTx/>
              <a:buNone/>
            </a:pPr>
            <a:r>
              <a:rPr lang="zh-CN" altLang="en-US" sz="1100" b="1" dirty="0">
                <a:solidFill>
                  <a:schemeClr val="accent2">
                    <a:lumMod val="75000"/>
                  </a:schemeClr>
                </a:solidFill>
                <a:cs typeface="+mn-ea"/>
                <a:sym typeface="+mn-lt"/>
              </a:rPr>
              <a:t>缪月陈圆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4353170" y="1223943"/>
            <a:ext cx="1068877" cy="1068876"/>
            <a:chOff x="4353170" y="1223943"/>
            <a:chExt cx="1068877" cy="1068876"/>
          </a:xfrm>
        </p:grpSpPr>
        <p:sp>
          <p:nvSpPr>
            <p:cNvPr id="4" name="Freeform: Shape 2"/>
            <p:cNvSpPr>
              <a:spLocks/>
            </p:cNvSpPr>
            <p:nvPr/>
          </p:nvSpPr>
          <p:spPr bwMode="auto">
            <a:xfrm>
              <a:off x="4353170" y="1223943"/>
              <a:ext cx="1068877" cy="10688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8179"/>
                  </a:moveTo>
                  <a:cubicBezTo>
                    <a:pt x="21599" y="7622"/>
                    <a:pt x="21372" y="7076"/>
                    <a:pt x="20962" y="6638"/>
                  </a:cubicBezTo>
                  <a:cubicBezTo>
                    <a:pt x="20062" y="5676"/>
                    <a:pt x="18556" y="5625"/>
                    <a:pt x="17878" y="6638"/>
                  </a:cubicBezTo>
                  <a:cubicBezTo>
                    <a:pt x="17743" y="6841"/>
                    <a:pt x="17659" y="7083"/>
                    <a:pt x="17459" y="7224"/>
                  </a:cubicBezTo>
                  <a:cubicBezTo>
                    <a:pt x="17008" y="7543"/>
                    <a:pt x="16381" y="7235"/>
                    <a:pt x="16358" y="6683"/>
                  </a:cubicBezTo>
                  <a:lnTo>
                    <a:pt x="16358" y="0"/>
                  </a:lnTo>
                  <a:lnTo>
                    <a:pt x="9675" y="0"/>
                  </a:lnTo>
                  <a:cubicBezTo>
                    <a:pt x="9123" y="23"/>
                    <a:pt x="8814" y="649"/>
                    <a:pt x="9133" y="1100"/>
                  </a:cubicBezTo>
                  <a:cubicBezTo>
                    <a:pt x="9274" y="1300"/>
                    <a:pt x="9517" y="1384"/>
                    <a:pt x="9719" y="1519"/>
                  </a:cubicBezTo>
                  <a:cubicBezTo>
                    <a:pt x="10733" y="2197"/>
                    <a:pt x="10681" y="3704"/>
                    <a:pt x="9719" y="4604"/>
                  </a:cubicBezTo>
                  <a:cubicBezTo>
                    <a:pt x="9282" y="5013"/>
                    <a:pt x="8735" y="5241"/>
                    <a:pt x="8179" y="5241"/>
                  </a:cubicBezTo>
                  <a:cubicBezTo>
                    <a:pt x="7622" y="5241"/>
                    <a:pt x="7076" y="5013"/>
                    <a:pt x="6638" y="4604"/>
                  </a:cubicBezTo>
                  <a:cubicBezTo>
                    <a:pt x="5676" y="3704"/>
                    <a:pt x="5625" y="2198"/>
                    <a:pt x="6638" y="1519"/>
                  </a:cubicBezTo>
                  <a:cubicBezTo>
                    <a:pt x="6840" y="1384"/>
                    <a:pt x="7083" y="1300"/>
                    <a:pt x="7224" y="1100"/>
                  </a:cubicBezTo>
                  <a:cubicBezTo>
                    <a:pt x="7543" y="649"/>
                    <a:pt x="7235" y="23"/>
                    <a:pt x="6683" y="0"/>
                  </a:cubicBezTo>
                  <a:lnTo>
                    <a:pt x="0" y="0"/>
                  </a:lnTo>
                  <a:lnTo>
                    <a:pt x="0" y="6683"/>
                  </a:lnTo>
                  <a:cubicBezTo>
                    <a:pt x="23" y="7235"/>
                    <a:pt x="649" y="7543"/>
                    <a:pt x="1100" y="7224"/>
                  </a:cubicBezTo>
                  <a:cubicBezTo>
                    <a:pt x="1300" y="7083"/>
                    <a:pt x="1384" y="6841"/>
                    <a:pt x="1519" y="6638"/>
                  </a:cubicBezTo>
                  <a:cubicBezTo>
                    <a:pt x="2197" y="5625"/>
                    <a:pt x="3704" y="5676"/>
                    <a:pt x="4604" y="6638"/>
                  </a:cubicBezTo>
                  <a:cubicBezTo>
                    <a:pt x="5013" y="7076"/>
                    <a:pt x="5241" y="7622"/>
                    <a:pt x="5241" y="8179"/>
                  </a:cubicBezTo>
                  <a:cubicBezTo>
                    <a:pt x="5241" y="8735"/>
                    <a:pt x="5013" y="9282"/>
                    <a:pt x="4604" y="9719"/>
                  </a:cubicBezTo>
                  <a:cubicBezTo>
                    <a:pt x="3704" y="10681"/>
                    <a:pt x="2198" y="10732"/>
                    <a:pt x="1519" y="9719"/>
                  </a:cubicBezTo>
                  <a:cubicBezTo>
                    <a:pt x="1384" y="9517"/>
                    <a:pt x="1300" y="9274"/>
                    <a:pt x="1100" y="9133"/>
                  </a:cubicBezTo>
                  <a:cubicBezTo>
                    <a:pt x="649" y="8814"/>
                    <a:pt x="23" y="9123"/>
                    <a:pt x="0" y="9675"/>
                  </a:cubicBezTo>
                  <a:lnTo>
                    <a:pt x="0" y="16358"/>
                  </a:lnTo>
                  <a:lnTo>
                    <a:pt x="6683" y="16358"/>
                  </a:lnTo>
                  <a:cubicBezTo>
                    <a:pt x="7235" y="16381"/>
                    <a:pt x="7543" y="17008"/>
                    <a:pt x="7224" y="17459"/>
                  </a:cubicBezTo>
                  <a:cubicBezTo>
                    <a:pt x="7083" y="17659"/>
                    <a:pt x="6840" y="17743"/>
                    <a:pt x="6638" y="17878"/>
                  </a:cubicBezTo>
                  <a:cubicBezTo>
                    <a:pt x="5625" y="18556"/>
                    <a:pt x="5676" y="20062"/>
                    <a:pt x="6638" y="20962"/>
                  </a:cubicBezTo>
                  <a:cubicBezTo>
                    <a:pt x="7076" y="21372"/>
                    <a:pt x="7622" y="21600"/>
                    <a:pt x="8179" y="21599"/>
                  </a:cubicBezTo>
                  <a:cubicBezTo>
                    <a:pt x="8735" y="21599"/>
                    <a:pt x="9282" y="21372"/>
                    <a:pt x="9719" y="20962"/>
                  </a:cubicBezTo>
                  <a:cubicBezTo>
                    <a:pt x="10681" y="20062"/>
                    <a:pt x="10733" y="18556"/>
                    <a:pt x="9719" y="17878"/>
                  </a:cubicBezTo>
                  <a:cubicBezTo>
                    <a:pt x="9517" y="17743"/>
                    <a:pt x="9274" y="17659"/>
                    <a:pt x="9133" y="17459"/>
                  </a:cubicBezTo>
                  <a:cubicBezTo>
                    <a:pt x="8814" y="17008"/>
                    <a:pt x="9123" y="16381"/>
                    <a:pt x="9675" y="16358"/>
                  </a:cubicBezTo>
                  <a:lnTo>
                    <a:pt x="16358" y="16358"/>
                  </a:lnTo>
                  <a:lnTo>
                    <a:pt x="16358" y="9675"/>
                  </a:lnTo>
                  <a:cubicBezTo>
                    <a:pt x="16381" y="9123"/>
                    <a:pt x="17008" y="8814"/>
                    <a:pt x="17459" y="9133"/>
                  </a:cubicBezTo>
                  <a:cubicBezTo>
                    <a:pt x="17659" y="9274"/>
                    <a:pt x="17743" y="9517"/>
                    <a:pt x="17878" y="9719"/>
                  </a:cubicBezTo>
                  <a:cubicBezTo>
                    <a:pt x="18556" y="10732"/>
                    <a:pt x="20062" y="10681"/>
                    <a:pt x="20962" y="9719"/>
                  </a:cubicBezTo>
                  <a:cubicBezTo>
                    <a:pt x="21372" y="9282"/>
                    <a:pt x="21600" y="8735"/>
                    <a:pt x="21599" y="8179"/>
                  </a:cubicBezTo>
                  <a:close/>
                </a:path>
              </a:pathLst>
            </a:cu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: Shape 9"/>
            <p:cNvSpPr>
              <a:spLocks/>
            </p:cNvSpPr>
            <p:nvPr/>
          </p:nvSpPr>
          <p:spPr bwMode="auto">
            <a:xfrm>
              <a:off x="4926443" y="1790435"/>
              <a:ext cx="186776" cy="20095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>
                <a:buSzTx/>
                <a:buFontTx/>
                <a:buNone/>
              </a:pPr>
              <a:r>
                <a:rPr lang="id-ID" sz="1200" b="1" dirty="0">
                  <a:solidFill>
                    <a:srgbClr val="FFFFFF"/>
                  </a:solidFill>
                  <a:cs typeface="+mn-ea"/>
                  <a:sym typeface="+mn-lt"/>
                </a:rPr>
                <a:t>01</a:t>
              </a:r>
            </a:p>
          </p:txBody>
        </p:sp>
      </p:grpSp>
      <p:sp>
        <p:nvSpPr>
          <p:cNvPr id="12" name="Freeform: Shape 10"/>
          <p:cNvSpPr>
            <a:spLocks/>
          </p:cNvSpPr>
          <p:nvPr/>
        </p:nvSpPr>
        <p:spPr bwMode="auto">
          <a:xfrm>
            <a:off x="1684059" y="2149193"/>
            <a:ext cx="1618110" cy="55169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normAutofit/>
          </a:bodyPr>
          <a:lstStyle/>
          <a:p>
            <a:pPr marL="0" indent="0" algn="r">
              <a:lnSpc>
                <a:spcPct val="120000"/>
              </a:lnSpc>
              <a:buSzTx/>
              <a:buFontTx/>
              <a:buNone/>
            </a:pPr>
            <a:r>
              <a:rPr lang="zh-CN" altLang="en-US" sz="1100" b="1" dirty="0">
                <a:solidFill>
                  <a:schemeClr val="accent2">
                    <a:lumMod val="75000"/>
                  </a:schemeClr>
                </a:solidFill>
                <a:cs typeface="+mn-ea"/>
                <a:sym typeface="+mn-lt"/>
              </a:rPr>
              <a:t>潘琴怡</a:t>
            </a:r>
          </a:p>
        </p:txBody>
      </p:sp>
      <p:sp>
        <p:nvSpPr>
          <p:cNvPr id="13" name="Freeform: Shape 11"/>
          <p:cNvSpPr>
            <a:spLocks/>
          </p:cNvSpPr>
          <p:nvPr/>
        </p:nvSpPr>
        <p:spPr bwMode="auto">
          <a:xfrm>
            <a:off x="953598" y="2958555"/>
            <a:ext cx="1618110" cy="55169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normAutofit/>
          </a:bodyPr>
          <a:lstStyle/>
          <a:p>
            <a:pPr marL="0" indent="0" algn="r">
              <a:lnSpc>
                <a:spcPct val="120000"/>
              </a:lnSpc>
              <a:buSzTx/>
              <a:buFontTx/>
              <a:buNone/>
            </a:pPr>
            <a:r>
              <a:rPr lang="zh-CN" altLang="en-US" sz="1100" b="1" dirty="0">
                <a:solidFill>
                  <a:schemeClr val="accent2">
                    <a:lumMod val="75000"/>
                  </a:schemeClr>
                </a:solidFill>
                <a:cs typeface="+mn-ea"/>
                <a:sym typeface="+mn-lt"/>
              </a:rPr>
              <a:t>石诚</a:t>
            </a:r>
          </a:p>
        </p:txBody>
      </p:sp>
      <p:sp>
        <p:nvSpPr>
          <p:cNvPr id="14" name="Freeform: Shape 12"/>
          <p:cNvSpPr>
            <a:spLocks/>
          </p:cNvSpPr>
          <p:nvPr/>
        </p:nvSpPr>
        <p:spPr bwMode="auto">
          <a:xfrm>
            <a:off x="6472432" y="1419965"/>
            <a:ext cx="1717970" cy="57142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/>
              <a:t>负责数据库导入和期末报告书写</a:t>
            </a:r>
            <a:endParaRPr lang="zh-CN" altLang="en-US" sz="1100" dirty="0">
              <a:solidFill>
                <a:srgbClr val="53585F"/>
              </a:solidFill>
              <a:cs typeface="+mn-ea"/>
              <a:sym typeface="+mn-lt"/>
            </a:endParaRPr>
          </a:p>
        </p:txBody>
      </p:sp>
      <p:sp>
        <p:nvSpPr>
          <p:cNvPr id="15" name="Freeform: Shape 13"/>
          <p:cNvSpPr>
            <a:spLocks/>
          </p:cNvSpPr>
          <p:nvPr/>
        </p:nvSpPr>
        <p:spPr bwMode="auto">
          <a:xfrm>
            <a:off x="5799298" y="2275559"/>
            <a:ext cx="1717970" cy="57142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/>
              <a:t>负责用户界面和</a:t>
            </a:r>
            <a:r>
              <a:rPr lang="en-US" altLang="zh-CN" sz="1100" dirty="0"/>
              <a:t>PPT</a:t>
            </a:r>
            <a:r>
              <a:rPr lang="zh-CN" altLang="en-US" sz="1100" dirty="0"/>
              <a:t>制作</a:t>
            </a:r>
            <a:endParaRPr lang="zh-CN" altLang="en-US" sz="1100" dirty="0">
              <a:solidFill>
                <a:srgbClr val="53585F"/>
              </a:solidFill>
              <a:cs typeface="+mn-ea"/>
              <a:sym typeface="+mn-lt"/>
            </a:endParaRPr>
          </a:p>
        </p:txBody>
      </p:sp>
      <p:sp>
        <p:nvSpPr>
          <p:cNvPr id="16" name="Freeform: Shape 14"/>
          <p:cNvSpPr>
            <a:spLocks/>
          </p:cNvSpPr>
          <p:nvPr/>
        </p:nvSpPr>
        <p:spPr bwMode="auto">
          <a:xfrm>
            <a:off x="5020140" y="3097250"/>
            <a:ext cx="1717354" cy="57142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/>
              <a:t>负责业务逻辑的组织和实现</a:t>
            </a:r>
            <a:endParaRPr lang="zh-CN" altLang="en-US" sz="1100" dirty="0">
              <a:solidFill>
                <a:srgbClr val="53585F"/>
              </a:solidFill>
              <a:cs typeface="+mn-ea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353170" y="2037004"/>
            <a:ext cx="1068877" cy="1069493"/>
            <a:chOff x="4353170" y="2037004"/>
            <a:chExt cx="1068877" cy="1069493"/>
          </a:xfrm>
        </p:grpSpPr>
        <p:sp>
          <p:nvSpPr>
            <p:cNvPr id="6" name="Freeform: Shape 4"/>
            <p:cNvSpPr>
              <a:spLocks/>
            </p:cNvSpPr>
            <p:nvPr/>
          </p:nvSpPr>
          <p:spPr bwMode="auto">
            <a:xfrm>
              <a:off x="4353170" y="2037004"/>
              <a:ext cx="1068877" cy="106949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8179"/>
                  </a:moveTo>
                  <a:cubicBezTo>
                    <a:pt x="21599" y="7622"/>
                    <a:pt x="21372" y="7076"/>
                    <a:pt x="20962" y="6638"/>
                  </a:cubicBezTo>
                  <a:cubicBezTo>
                    <a:pt x="20062" y="5676"/>
                    <a:pt x="18556" y="5625"/>
                    <a:pt x="17878" y="6638"/>
                  </a:cubicBezTo>
                  <a:cubicBezTo>
                    <a:pt x="17743" y="6841"/>
                    <a:pt x="17659" y="7083"/>
                    <a:pt x="17459" y="7224"/>
                  </a:cubicBezTo>
                  <a:cubicBezTo>
                    <a:pt x="17008" y="7543"/>
                    <a:pt x="16381" y="7235"/>
                    <a:pt x="16358" y="6683"/>
                  </a:cubicBezTo>
                  <a:lnTo>
                    <a:pt x="16358" y="0"/>
                  </a:lnTo>
                  <a:lnTo>
                    <a:pt x="9675" y="0"/>
                  </a:lnTo>
                  <a:cubicBezTo>
                    <a:pt x="9123" y="23"/>
                    <a:pt x="8814" y="649"/>
                    <a:pt x="9133" y="1100"/>
                  </a:cubicBezTo>
                  <a:cubicBezTo>
                    <a:pt x="9274" y="1300"/>
                    <a:pt x="9517" y="1384"/>
                    <a:pt x="9719" y="1519"/>
                  </a:cubicBezTo>
                  <a:cubicBezTo>
                    <a:pt x="10733" y="2197"/>
                    <a:pt x="10681" y="3704"/>
                    <a:pt x="9719" y="4604"/>
                  </a:cubicBezTo>
                  <a:cubicBezTo>
                    <a:pt x="9282" y="5013"/>
                    <a:pt x="8735" y="5241"/>
                    <a:pt x="8179" y="5241"/>
                  </a:cubicBezTo>
                  <a:cubicBezTo>
                    <a:pt x="7622" y="5241"/>
                    <a:pt x="7076" y="5013"/>
                    <a:pt x="6638" y="4604"/>
                  </a:cubicBezTo>
                  <a:cubicBezTo>
                    <a:pt x="5676" y="3704"/>
                    <a:pt x="5625" y="2198"/>
                    <a:pt x="6638" y="1519"/>
                  </a:cubicBezTo>
                  <a:cubicBezTo>
                    <a:pt x="6840" y="1384"/>
                    <a:pt x="7083" y="1300"/>
                    <a:pt x="7224" y="1100"/>
                  </a:cubicBezTo>
                  <a:cubicBezTo>
                    <a:pt x="7543" y="649"/>
                    <a:pt x="7235" y="23"/>
                    <a:pt x="6683" y="0"/>
                  </a:cubicBezTo>
                  <a:lnTo>
                    <a:pt x="0" y="0"/>
                  </a:lnTo>
                  <a:lnTo>
                    <a:pt x="0" y="6683"/>
                  </a:lnTo>
                  <a:cubicBezTo>
                    <a:pt x="23" y="7235"/>
                    <a:pt x="649" y="7543"/>
                    <a:pt x="1100" y="7224"/>
                  </a:cubicBezTo>
                  <a:cubicBezTo>
                    <a:pt x="1300" y="7083"/>
                    <a:pt x="1384" y="6841"/>
                    <a:pt x="1519" y="6638"/>
                  </a:cubicBezTo>
                  <a:cubicBezTo>
                    <a:pt x="2197" y="5625"/>
                    <a:pt x="3704" y="5676"/>
                    <a:pt x="4604" y="6638"/>
                  </a:cubicBezTo>
                  <a:cubicBezTo>
                    <a:pt x="5013" y="7076"/>
                    <a:pt x="5241" y="7622"/>
                    <a:pt x="5241" y="8179"/>
                  </a:cubicBezTo>
                  <a:cubicBezTo>
                    <a:pt x="5241" y="8735"/>
                    <a:pt x="5013" y="9282"/>
                    <a:pt x="4604" y="9719"/>
                  </a:cubicBezTo>
                  <a:cubicBezTo>
                    <a:pt x="3704" y="10681"/>
                    <a:pt x="2198" y="10732"/>
                    <a:pt x="1519" y="9719"/>
                  </a:cubicBezTo>
                  <a:cubicBezTo>
                    <a:pt x="1384" y="9517"/>
                    <a:pt x="1300" y="9274"/>
                    <a:pt x="1100" y="9133"/>
                  </a:cubicBezTo>
                  <a:cubicBezTo>
                    <a:pt x="649" y="8814"/>
                    <a:pt x="23" y="9123"/>
                    <a:pt x="0" y="9675"/>
                  </a:cubicBezTo>
                  <a:lnTo>
                    <a:pt x="0" y="16358"/>
                  </a:lnTo>
                  <a:lnTo>
                    <a:pt x="6683" y="16358"/>
                  </a:lnTo>
                  <a:cubicBezTo>
                    <a:pt x="7235" y="16381"/>
                    <a:pt x="7543" y="17008"/>
                    <a:pt x="7224" y="17459"/>
                  </a:cubicBezTo>
                  <a:cubicBezTo>
                    <a:pt x="7083" y="17659"/>
                    <a:pt x="6840" y="17743"/>
                    <a:pt x="6638" y="17878"/>
                  </a:cubicBezTo>
                  <a:cubicBezTo>
                    <a:pt x="5625" y="18556"/>
                    <a:pt x="5676" y="20062"/>
                    <a:pt x="6638" y="20962"/>
                  </a:cubicBezTo>
                  <a:cubicBezTo>
                    <a:pt x="7076" y="21372"/>
                    <a:pt x="7622" y="21600"/>
                    <a:pt x="8179" y="21599"/>
                  </a:cubicBezTo>
                  <a:cubicBezTo>
                    <a:pt x="8735" y="21599"/>
                    <a:pt x="9282" y="21372"/>
                    <a:pt x="9719" y="20962"/>
                  </a:cubicBezTo>
                  <a:cubicBezTo>
                    <a:pt x="10681" y="20062"/>
                    <a:pt x="10733" y="18556"/>
                    <a:pt x="9719" y="17878"/>
                  </a:cubicBezTo>
                  <a:cubicBezTo>
                    <a:pt x="9517" y="17743"/>
                    <a:pt x="9274" y="17659"/>
                    <a:pt x="9133" y="17459"/>
                  </a:cubicBezTo>
                  <a:cubicBezTo>
                    <a:pt x="8814" y="17008"/>
                    <a:pt x="9123" y="16381"/>
                    <a:pt x="9675" y="16358"/>
                  </a:cubicBezTo>
                  <a:lnTo>
                    <a:pt x="16358" y="16358"/>
                  </a:lnTo>
                  <a:lnTo>
                    <a:pt x="16358" y="9675"/>
                  </a:lnTo>
                  <a:cubicBezTo>
                    <a:pt x="16381" y="9123"/>
                    <a:pt x="17008" y="8814"/>
                    <a:pt x="17459" y="9133"/>
                  </a:cubicBezTo>
                  <a:cubicBezTo>
                    <a:pt x="17659" y="9274"/>
                    <a:pt x="17743" y="9517"/>
                    <a:pt x="17878" y="9719"/>
                  </a:cubicBezTo>
                  <a:cubicBezTo>
                    <a:pt x="18556" y="10732"/>
                    <a:pt x="20062" y="10681"/>
                    <a:pt x="20962" y="9719"/>
                  </a:cubicBezTo>
                  <a:cubicBezTo>
                    <a:pt x="21372" y="9282"/>
                    <a:pt x="21600" y="8735"/>
                    <a:pt x="21599" y="8179"/>
                  </a:cubicBezTo>
                  <a:close/>
                </a:path>
              </a:pathLst>
            </a:cu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: Shape 15"/>
            <p:cNvSpPr>
              <a:spLocks/>
            </p:cNvSpPr>
            <p:nvPr/>
          </p:nvSpPr>
          <p:spPr bwMode="auto">
            <a:xfrm>
              <a:off x="4926443" y="2572058"/>
              <a:ext cx="186776" cy="200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>
                <a:buSzTx/>
                <a:buFontTx/>
                <a:buNone/>
              </a:pPr>
              <a:endParaRPr lang="id-ID" sz="12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543190" y="2037004"/>
            <a:ext cx="1069493" cy="1069493"/>
            <a:chOff x="3543190" y="2037004"/>
            <a:chExt cx="1069493" cy="1069493"/>
          </a:xfrm>
        </p:grpSpPr>
        <p:sp>
          <p:nvSpPr>
            <p:cNvPr id="7" name="Freeform: Shape 5"/>
            <p:cNvSpPr>
              <a:spLocks/>
            </p:cNvSpPr>
            <p:nvPr/>
          </p:nvSpPr>
          <p:spPr bwMode="auto">
            <a:xfrm>
              <a:off x="3543190" y="2037004"/>
              <a:ext cx="1069493" cy="106949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8179"/>
                  </a:moveTo>
                  <a:cubicBezTo>
                    <a:pt x="21599" y="7622"/>
                    <a:pt x="21372" y="7076"/>
                    <a:pt x="20962" y="6638"/>
                  </a:cubicBezTo>
                  <a:cubicBezTo>
                    <a:pt x="20062" y="5676"/>
                    <a:pt x="18556" y="5625"/>
                    <a:pt x="17878" y="6638"/>
                  </a:cubicBezTo>
                  <a:cubicBezTo>
                    <a:pt x="17743" y="6841"/>
                    <a:pt x="17659" y="7083"/>
                    <a:pt x="17459" y="7224"/>
                  </a:cubicBezTo>
                  <a:cubicBezTo>
                    <a:pt x="17008" y="7543"/>
                    <a:pt x="16381" y="7235"/>
                    <a:pt x="16358" y="6683"/>
                  </a:cubicBezTo>
                  <a:lnTo>
                    <a:pt x="16358" y="0"/>
                  </a:lnTo>
                  <a:lnTo>
                    <a:pt x="9675" y="0"/>
                  </a:lnTo>
                  <a:cubicBezTo>
                    <a:pt x="9123" y="23"/>
                    <a:pt x="8814" y="649"/>
                    <a:pt x="9133" y="1100"/>
                  </a:cubicBezTo>
                  <a:cubicBezTo>
                    <a:pt x="9274" y="1300"/>
                    <a:pt x="9517" y="1384"/>
                    <a:pt x="9719" y="1519"/>
                  </a:cubicBezTo>
                  <a:cubicBezTo>
                    <a:pt x="10733" y="2197"/>
                    <a:pt x="10681" y="3704"/>
                    <a:pt x="9719" y="4604"/>
                  </a:cubicBezTo>
                  <a:cubicBezTo>
                    <a:pt x="9282" y="5013"/>
                    <a:pt x="8735" y="5241"/>
                    <a:pt x="8179" y="5241"/>
                  </a:cubicBezTo>
                  <a:cubicBezTo>
                    <a:pt x="7622" y="5241"/>
                    <a:pt x="7076" y="5013"/>
                    <a:pt x="6638" y="4604"/>
                  </a:cubicBezTo>
                  <a:cubicBezTo>
                    <a:pt x="5676" y="3704"/>
                    <a:pt x="5625" y="2198"/>
                    <a:pt x="6638" y="1519"/>
                  </a:cubicBezTo>
                  <a:cubicBezTo>
                    <a:pt x="6840" y="1384"/>
                    <a:pt x="7083" y="1300"/>
                    <a:pt x="7224" y="1100"/>
                  </a:cubicBezTo>
                  <a:cubicBezTo>
                    <a:pt x="7543" y="649"/>
                    <a:pt x="7235" y="23"/>
                    <a:pt x="6683" y="0"/>
                  </a:cubicBezTo>
                  <a:lnTo>
                    <a:pt x="0" y="0"/>
                  </a:lnTo>
                  <a:lnTo>
                    <a:pt x="0" y="6683"/>
                  </a:lnTo>
                  <a:cubicBezTo>
                    <a:pt x="23" y="7235"/>
                    <a:pt x="649" y="7543"/>
                    <a:pt x="1100" y="7224"/>
                  </a:cubicBezTo>
                  <a:cubicBezTo>
                    <a:pt x="1300" y="7083"/>
                    <a:pt x="1384" y="6841"/>
                    <a:pt x="1519" y="6638"/>
                  </a:cubicBezTo>
                  <a:cubicBezTo>
                    <a:pt x="2197" y="5625"/>
                    <a:pt x="3704" y="5676"/>
                    <a:pt x="4604" y="6638"/>
                  </a:cubicBezTo>
                  <a:cubicBezTo>
                    <a:pt x="5013" y="7076"/>
                    <a:pt x="5241" y="7622"/>
                    <a:pt x="5241" y="8179"/>
                  </a:cubicBezTo>
                  <a:cubicBezTo>
                    <a:pt x="5241" y="8735"/>
                    <a:pt x="5013" y="9282"/>
                    <a:pt x="4604" y="9719"/>
                  </a:cubicBezTo>
                  <a:cubicBezTo>
                    <a:pt x="3704" y="10681"/>
                    <a:pt x="2198" y="10732"/>
                    <a:pt x="1519" y="9719"/>
                  </a:cubicBezTo>
                  <a:cubicBezTo>
                    <a:pt x="1384" y="9517"/>
                    <a:pt x="1300" y="9274"/>
                    <a:pt x="1100" y="9133"/>
                  </a:cubicBezTo>
                  <a:cubicBezTo>
                    <a:pt x="649" y="8814"/>
                    <a:pt x="23" y="9123"/>
                    <a:pt x="0" y="9675"/>
                  </a:cubicBezTo>
                  <a:lnTo>
                    <a:pt x="0" y="16358"/>
                  </a:lnTo>
                  <a:lnTo>
                    <a:pt x="6683" y="16358"/>
                  </a:lnTo>
                  <a:cubicBezTo>
                    <a:pt x="7235" y="16381"/>
                    <a:pt x="7543" y="17008"/>
                    <a:pt x="7224" y="17459"/>
                  </a:cubicBezTo>
                  <a:cubicBezTo>
                    <a:pt x="7083" y="17659"/>
                    <a:pt x="6840" y="17743"/>
                    <a:pt x="6638" y="17878"/>
                  </a:cubicBezTo>
                  <a:cubicBezTo>
                    <a:pt x="5625" y="18556"/>
                    <a:pt x="5676" y="20062"/>
                    <a:pt x="6638" y="20962"/>
                  </a:cubicBezTo>
                  <a:cubicBezTo>
                    <a:pt x="7076" y="21372"/>
                    <a:pt x="7622" y="21600"/>
                    <a:pt x="8179" y="21599"/>
                  </a:cubicBezTo>
                  <a:cubicBezTo>
                    <a:pt x="8735" y="21599"/>
                    <a:pt x="9282" y="21372"/>
                    <a:pt x="9719" y="20962"/>
                  </a:cubicBezTo>
                  <a:cubicBezTo>
                    <a:pt x="10681" y="20062"/>
                    <a:pt x="10733" y="18556"/>
                    <a:pt x="9719" y="17878"/>
                  </a:cubicBezTo>
                  <a:cubicBezTo>
                    <a:pt x="9517" y="17743"/>
                    <a:pt x="9274" y="17659"/>
                    <a:pt x="9133" y="17459"/>
                  </a:cubicBezTo>
                  <a:cubicBezTo>
                    <a:pt x="8814" y="17008"/>
                    <a:pt x="9123" y="16381"/>
                    <a:pt x="9675" y="16358"/>
                  </a:cubicBezTo>
                  <a:lnTo>
                    <a:pt x="16358" y="16358"/>
                  </a:lnTo>
                  <a:lnTo>
                    <a:pt x="16358" y="9675"/>
                  </a:lnTo>
                  <a:cubicBezTo>
                    <a:pt x="16381" y="9123"/>
                    <a:pt x="17008" y="8814"/>
                    <a:pt x="17459" y="9133"/>
                  </a:cubicBezTo>
                  <a:cubicBezTo>
                    <a:pt x="17659" y="9274"/>
                    <a:pt x="17743" y="9517"/>
                    <a:pt x="17878" y="9719"/>
                  </a:cubicBezTo>
                  <a:cubicBezTo>
                    <a:pt x="18556" y="10732"/>
                    <a:pt x="20062" y="10681"/>
                    <a:pt x="20962" y="9719"/>
                  </a:cubicBezTo>
                  <a:cubicBezTo>
                    <a:pt x="21372" y="9282"/>
                    <a:pt x="21600" y="8735"/>
                    <a:pt x="21599" y="8179"/>
                  </a:cubicBezTo>
                  <a:close/>
                </a:path>
              </a:pathLst>
            </a:cu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: Shape 16"/>
            <p:cNvSpPr>
              <a:spLocks/>
            </p:cNvSpPr>
            <p:nvPr/>
          </p:nvSpPr>
          <p:spPr bwMode="auto">
            <a:xfrm>
              <a:off x="4129408" y="2572058"/>
              <a:ext cx="187393" cy="200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>
                <a:buSzTx/>
                <a:buFontTx/>
                <a:buNone/>
              </a:pPr>
              <a:r>
                <a:rPr lang="id-ID" sz="1200" b="1" dirty="0">
                  <a:solidFill>
                    <a:srgbClr val="FFFFFF"/>
                  </a:solidFill>
                  <a:cs typeface="+mn-ea"/>
                  <a:sym typeface="+mn-lt"/>
                </a:rPr>
                <a:t>0</a:t>
              </a:r>
              <a:r>
                <a:rPr lang="en-US" sz="1200" b="1" dirty="0">
                  <a:solidFill>
                    <a:srgbClr val="FFFFFF"/>
                  </a:solidFill>
                  <a:cs typeface="+mn-ea"/>
                  <a:sym typeface="+mn-lt"/>
                </a:rPr>
                <a:t>2</a:t>
              </a:r>
              <a:endParaRPr lang="id-ID" sz="12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543190" y="2850681"/>
            <a:ext cx="1069493" cy="1068877"/>
            <a:chOff x="3543190" y="2850681"/>
            <a:chExt cx="1069493" cy="1068877"/>
          </a:xfrm>
        </p:grpSpPr>
        <p:sp>
          <p:nvSpPr>
            <p:cNvPr id="8" name="Freeform: Shape 6"/>
            <p:cNvSpPr>
              <a:spLocks/>
            </p:cNvSpPr>
            <p:nvPr/>
          </p:nvSpPr>
          <p:spPr bwMode="auto">
            <a:xfrm>
              <a:off x="3543190" y="2850681"/>
              <a:ext cx="1069493" cy="106887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8179"/>
                  </a:moveTo>
                  <a:cubicBezTo>
                    <a:pt x="21599" y="7622"/>
                    <a:pt x="21372" y="7076"/>
                    <a:pt x="20962" y="6638"/>
                  </a:cubicBezTo>
                  <a:cubicBezTo>
                    <a:pt x="20062" y="5676"/>
                    <a:pt x="18556" y="5625"/>
                    <a:pt x="17878" y="6638"/>
                  </a:cubicBezTo>
                  <a:cubicBezTo>
                    <a:pt x="17743" y="6841"/>
                    <a:pt x="17659" y="7083"/>
                    <a:pt x="17459" y="7224"/>
                  </a:cubicBezTo>
                  <a:cubicBezTo>
                    <a:pt x="17008" y="7543"/>
                    <a:pt x="16381" y="7235"/>
                    <a:pt x="16358" y="6683"/>
                  </a:cubicBezTo>
                  <a:lnTo>
                    <a:pt x="16358" y="0"/>
                  </a:lnTo>
                  <a:lnTo>
                    <a:pt x="9675" y="0"/>
                  </a:lnTo>
                  <a:cubicBezTo>
                    <a:pt x="9123" y="23"/>
                    <a:pt x="8814" y="649"/>
                    <a:pt x="9133" y="1100"/>
                  </a:cubicBezTo>
                  <a:cubicBezTo>
                    <a:pt x="9274" y="1300"/>
                    <a:pt x="9517" y="1384"/>
                    <a:pt x="9719" y="1519"/>
                  </a:cubicBezTo>
                  <a:cubicBezTo>
                    <a:pt x="10733" y="2197"/>
                    <a:pt x="10681" y="3704"/>
                    <a:pt x="9719" y="4604"/>
                  </a:cubicBezTo>
                  <a:cubicBezTo>
                    <a:pt x="9282" y="5013"/>
                    <a:pt x="8735" y="5241"/>
                    <a:pt x="8179" y="5241"/>
                  </a:cubicBezTo>
                  <a:cubicBezTo>
                    <a:pt x="7622" y="5241"/>
                    <a:pt x="7076" y="5013"/>
                    <a:pt x="6638" y="4604"/>
                  </a:cubicBezTo>
                  <a:cubicBezTo>
                    <a:pt x="5676" y="3704"/>
                    <a:pt x="5625" y="2198"/>
                    <a:pt x="6638" y="1519"/>
                  </a:cubicBezTo>
                  <a:cubicBezTo>
                    <a:pt x="6840" y="1384"/>
                    <a:pt x="7083" y="1300"/>
                    <a:pt x="7224" y="1100"/>
                  </a:cubicBezTo>
                  <a:cubicBezTo>
                    <a:pt x="7543" y="649"/>
                    <a:pt x="7235" y="23"/>
                    <a:pt x="6683" y="0"/>
                  </a:cubicBezTo>
                  <a:lnTo>
                    <a:pt x="0" y="0"/>
                  </a:lnTo>
                  <a:lnTo>
                    <a:pt x="0" y="6683"/>
                  </a:lnTo>
                  <a:cubicBezTo>
                    <a:pt x="23" y="7235"/>
                    <a:pt x="649" y="7543"/>
                    <a:pt x="1100" y="7224"/>
                  </a:cubicBezTo>
                  <a:cubicBezTo>
                    <a:pt x="1300" y="7083"/>
                    <a:pt x="1384" y="6841"/>
                    <a:pt x="1519" y="6638"/>
                  </a:cubicBezTo>
                  <a:cubicBezTo>
                    <a:pt x="2197" y="5625"/>
                    <a:pt x="3704" y="5676"/>
                    <a:pt x="4604" y="6638"/>
                  </a:cubicBezTo>
                  <a:cubicBezTo>
                    <a:pt x="5013" y="7076"/>
                    <a:pt x="5241" y="7622"/>
                    <a:pt x="5241" y="8179"/>
                  </a:cubicBezTo>
                  <a:cubicBezTo>
                    <a:pt x="5241" y="8735"/>
                    <a:pt x="5013" y="9282"/>
                    <a:pt x="4604" y="9719"/>
                  </a:cubicBezTo>
                  <a:cubicBezTo>
                    <a:pt x="3704" y="10681"/>
                    <a:pt x="2198" y="10732"/>
                    <a:pt x="1519" y="9719"/>
                  </a:cubicBezTo>
                  <a:cubicBezTo>
                    <a:pt x="1384" y="9517"/>
                    <a:pt x="1300" y="9274"/>
                    <a:pt x="1100" y="9133"/>
                  </a:cubicBezTo>
                  <a:cubicBezTo>
                    <a:pt x="649" y="8814"/>
                    <a:pt x="23" y="9123"/>
                    <a:pt x="0" y="9675"/>
                  </a:cubicBezTo>
                  <a:lnTo>
                    <a:pt x="0" y="16358"/>
                  </a:lnTo>
                  <a:lnTo>
                    <a:pt x="6683" y="16358"/>
                  </a:lnTo>
                  <a:cubicBezTo>
                    <a:pt x="7235" y="16381"/>
                    <a:pt x="7543" y="17008"/>
                    <a:pt x="7224" y="17459"/>
                  </a:cubicBezTo>
                  <a:cubicBezTo>
                    <a:pt x="7083" y="17659"/>
                    <a:pt x="6840" y="17743"/>
                    <a:pt x="6638" y="17878"/>
                  </a:cubicBezTo>
                  <a:cubicBezTo>
                    <a:pt x="5625" y="18556"/>
                    <a:pt x="5676" y="20062"/>
                    <a:pt x="6638" y="20962"/>
                  </a:cubicBezTo>
                  <a:cubicBezTo>
                    <a:pt x="7076" y="21372"/>
                    <a:pt x="7622" y="21600"/>
                    <a:pt x="8179" y="21599"/>
                  </a:cubicBezTo>
                  <a:cubicBezTo>
                    <a:pt x="8735" y="21599"/>
                    <a:pt x="9282" y="21372"/>
                    <a:pt x="9719" y="20962"/>
                  </a:cubicBezTo>
                  <a:cubicBezTo>
                    <a:pt x="10681" y="20062"/>
                    <a:pt x="10733" y="18556"/>
                    <a:pt x="9719" y="17878"/>
                  </a:cubicBezTo>
                  <a:cubicBezTo>
                    <a:pt x="9517" y="17743"/>
                    <a:pt x="9274" y="17659"/>
                    <a:pt x="9133" y="17459"/>
                  </a:cubicBezTo>
                  <a:cubicBezTo>
                    <a:pt x="8814" y="17008"/>
                    <a:pt x="9123" y="16381"/>
                    <a:pt x="9675" y="16358"/>
                  </a:cubicBezTo>
                  <a:lnTo>
                    <a:pt x="16358" y="16358"/>
                  </a:lnTo>
                  <a:lnTo>
                    <a:pt x="16358" y="9675"/>
                  </a:lnTo>
                  <a:cubicBezTo>
                    <a:pt x="16381" y="9123"/>
                    <a:pt x="17008" y="8814"/>
                    <a:pt x="17459" y="9133"/>
                  </a:cubicBezTo>
                  <a:cubicBezTo>
                    <a:pt x="17659" y="9274"/>
                    <a:pt x="17743" y="9517"/>
                    <a:pt x="17878" y="9719"/>
                  </a:cubicBezTo>
                  <a:cubicBezTo>
                    <a:pt x="18556" y="10732"/>
                    <a:pt x="20062" y="10681"/>
                    <a:pt x="20962" y="9719"/>
                  </a:cubicBezTo>
                  <a:cubicBezTo>
                    <a:pt x="21372" y="9282"/>
                    <a:pt x="21600" y="8735"/>
                    <a:pt x="21599" y="8179"/>
                  </a:cubicBezTo>
                  <a:close/>
                </a:path>
              </a:pathLst>
            </a:cu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: Shape 17"/>
            <p:cNvSpPr>
              <a:spLocks/>
            </p:cNvSpPr>
            <p:nvPr/>
          </p:nvSpPr>
          <p:spPr bwMode="auto">
            <a:xfrm>
              <a:off x="4129408" y="3382654"/>
              <a:ext cx="187393" cy="20095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>
                <a:buSzTx/>
                <a:buFontTx/>
                <a:buNone/>
              </a:pPr>
              <a:endParaRPr lang="id-ID" sz="12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733827" y="2850681"/>
            <a:ext cx="1068878" cy="1068877"/>
            <a:chOff x="2733827" y="2850681"/>
            <a:chExt cx="1068878" cy="1068877"/>
          </a:xfrm>
        </p:grpSpPr>
        <p:sp>
          <p:nvSpPr>
            <p:cNvPr id="9" name="Freeform: Shape 7"/>
            <p:cNvSpPr>
              <a:spLocks/>
            </p:cNvSpPr>
            <p:nvPr/>
          </p:nvSpPr>
          <p:spPr bwMode="auto">
            <a:xfrm>
              <a:off x="2733827" y="2850681"/>
              <a:ext cx="1068878" cy="106887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8179"/>
                  </a:moveTo>
                  <a:cubicBezTo>
                    <a:pt x="21599" y="7622"/>
                    <a:pt x="21372" y="7076"/>
                    <a:pt x="20962" y="6638"/>
                  </a:cubicBezTo>
                  <a:cubicBezTo>
                    <a:pt x="20062" y="5676"/>
                    <a:pt x="18556" y="5625"/>
                    <a:pt x="17878" y="6638"/>
                  </a:cubicBezTo>
                  <a:cubicBezTo>
                    <a:pt x="17743" y="6841"/>
                    <a:pt x="17659" y="7083"/>
                    <a:pt x="17459" y="7224"/>
                  </a:cubicBezTo>
                  <a:cubicBezTo>
                    <a:pt x="17008" y="7543"/>
                    <a:pt x="16381" y="7235"/>
                    <a:pt x="16358" y="6683"/>
                  </a:cubicBezTo>
                  <a:lnTo>
                    <a:pt x="16358" y="0"/>
                  </a:lnTo>
                  <a:lnTo>
                    <a:pt x="9675" y="0"/>
                  </a:lnTo>
                  <a:cubicBezTo>
                    <a:pt x="9123" y="23"/>
                    <a:pt x="8814" y="649"/>
                    <a:pt x="9133" y="1100"/>
                  </a:cubicBezTo>
                  <a:cubicBezTo>
                    <a:pt x="9274" y="1300"/>
                    <a:pt x="9517" y="1384"/>
                    <a:pt x="9719" y="1519"/>
                  </a:cubicBezTo>
                  <a:cubicBezTo>
                    <a:pt x="10733" y="2197"/>
                    <a:pt x="10681" y="3704"/>
                    <a:pt x="9719" y="4604"/>
                  </a:cubicBezTo>
                  <a:cubicBezTo>
                    <a:pt x="9282" y="5013"/>
                    <a:pt x="8735" y="5241"/>
                    <a:pt x="8179" y="5241"/>
                  </a:cubicBezTo>
                  <a:cubicBezTo>
                    <a:pt x="7622" y="5241"/>
                    <a:pt x="7076" y="5013"/>
                    <a:pt x="6638" y="4604"/>
                  </a:cubicBezTo>
                  <a:cubicBezTo>
                    <a:pt x="5676" y="3704"/>
                    <a:pt x="5625" y="2198"/>
                    <a:pt x="6638" y="1519"/>
                  </a:cubicBezTo>
                  <a:cubicBezTo>
                    <a:pt x="6840" y="1384"/>
                    <a:pt x="7083" y="1300"/>
                    <a:pt x="7224" y="1100"/>
                  </a:cubicBezTo>
                  <a:cubicBezTo>
                    <a:pt x="7543" y="649"/>
                    <a:pt x="7235" y="23"/>
                    <a:pt x="6683" y="0"/>
                  </a:cubicBezTo>
                  <a:lnTo>
                    <a:pt x="0" y="0"/>
                  </a:lnTo>
                  <a:lnTo>
                    <a:pt x="0" y="6683"/>
                  </a:lnTo>
                  <a:cubicBezTo>
                    <a:pt x="23" y="7235"/>
                    <a:pt x="649" y="7543"/>
                    <a:pt x="1100" y="7224"/>
                  </a:cubicBezTo>
                  <a:cubicBezTo>
                    <a:pt x="1300" y="7083"/>
                    <a:pt x="1384" y="6841"/>
                    <a:pt x="1519" y="6638"/>
                  </a:cubicBezTo>
                  <a:cubicBezTo>
                    <a:pt x="2197" y="5625"/>
                    <a:pt x="3704" y="5676"/>
                    <a:pt x="4604" y="6638"/>
                  </a:cubicBezTo>
                  <a:cubicBezTo>
                    <a:pt x="5013" y="7076"/>
                    <a:pt x="5241" y="7622"/>
                    <a:pt x="5241" y="8179"/>
                  </a:cubicBezTo>
                  <a:cubicBezTo>
                    <a:pt x="5241" y="8735"/>
                    <a:pt x="5013" y="9282"/>
                    <a:pt x="4604" y="9719"/>
                  </a:cubicBezTo>
                  <a:cubicBezTo>
                    <a:pt x="3704" y="10681"/>
                    <a:pt x="2198" y="10732"/>
                    <a:pt x="1519" y="9719"/>
                  </a:cubicBezTo>
                  <a:cubicBezTo>
                    <a:pt x="1384" y="9517"/>
                    <a:pt x="1300" y="9274"/>
                    <a:pt x="1100" y="9133"/>
                  </a:cubicBezTo>
                  <a:cubicBezTo>
                    <a:pt x="649" y="8814"/>
                    <a:pt x="23" y="9123"/>
                    <a:pt x="0" y="9675"/>
                  </a:cubicBezTo>
                  <a:lnTo>
                    <a:pt x="0" y="16358"/>
                  </a:lnTo>
                  <a:lnTo>
                    <a:pt x="6683" y="16358"/>
                  </a:lnTo>
                  <a:cubicBezTo>
                    <a:pt x="7235" y="16381"/>
                    <a:pt x="7543" y="17008"/>
                    <a:pt x="7224" y="17459"/>
                  </a:cubicBezTo>
                  <a:cubicBezTo>
                    <a:pt x="7083" y="17659"/>
                    <a:pt x="6840" y="17743"/>
                    <a:pt x="6638" y="17878"/>
                  </a:cubicBezTo>
                  <a:cubicBezTo>
                    <a:pt x="5625" y="18556"/>
                    <a:pt x="5676" y="20062"/>
                    <a:pt x="6638" y="20962"/>
                  </a:cubicBezTo>
                  <a:cubicBezTo>
                    <a:pt x="7076" y="21372"/>
                    <a:pt x="7622" y="21600"/>
                    <a:pt x="8179" y="21599"/>
                  </a:cubicBezTo>
                  <a:cubicBezTo>
                    <a:pt x="8735" y="21599"/>
                    <a:pt x="9282" y="21372"/>
                    <a:pt x="9719" y="20962"/>
                  </a:cubicBezTo>
                  <a:cubicBezTo>
                    <a:pt x="10681" y="20062"/>
                    <a:pt x="10733" y="18556"/>
                    <a:pt x="9719" y="17878"/>
                  </a:cubicBezTo>
                  <a:cubicBezTo>
                    <a:pt x="9517" y="17743"/>
                    <a:pt x="9274" y="17659"/>
                    <a:pt x="9133" y="17459"/>
                  </a:cubicBezTo>
                  <a:cubicBezTo>
                    <a:pt x="8814" y="17008"/>
                    <a:pt x="9123" y="16381"/>
                    <a:pt x="9675" y="16358"/>
                  </a:cubicBezTo>
                  <a:lnTo>
                    <a:pt x="16358" y="16358"/>
                  </a:lnTo>
                  <a:lnTo>
                    <a:pt x="16358" y="9675"/>
                  </a:lnTo>
                  <a:cubicBezTo>
                    <a:pt x="16381" y="9123"/>
                    <a:pt x="17008" y="8814"/>
                    <a:pt x="17459" y="9133"/>
                  </a:cubicBezTo>
                  <a:cubicBezTo>
                    <a:pt x="17659" y="9274"/>
                    <a:pt x="17743" y="9517"/>
                    <a:pt x="17878" y="9719"/>
                  </a:cubicBezTo>
                  <a:cubicBezTo>
                    <a:pt x="18556" y="10732"/>
                    <a:pt x="20062" y="10681"/>
                    <a:pt x="20962" y="9719"/>
                  </a:cubicBezTo>
                  <a:cubicBezTo>
                    <a:pt x="21372" y="9282"/>
                    <a:pt x="21600" y="8735"/>
                    <a:pt x="21599" y="8179"/>
                  </a:cubicBezTo>
                  <a:close/>
                </a:path>
              </a:pathLst>
            </a:cu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: Shape 18"/>
            <p:cNvSpPr>
              <a:spLocks/>
            </p:cNvSpPr>
            <p:nvPr/>
          </p:nvSpPr>
          <p:spPr bwMode="auto">
            <a:xfrm>
              <a:off x="3302169" y="3382654"/>
              <a:ext cx="187393" cy="20095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>
                <a:buSzTx/>
                <a:buFontTx/>
                <a:buNone/>
              </a:pPr>
              <a:r>
                <a:rPr lang="id-ID" sz="1200" b="1" dirty="0">
                  <a:solidFill>
                    <a:srgbClr val="FFFFFF"/>
                  </a:solidFill>
                  <a:cs typeface="+mn-ea"/>
                  <a:sym typeface="+mn-lt"/>
                </a:rPr>
                <a:t>0</a:t>
              </a:r>
              <a:r>
                <a:rPr lang="en-US" sz="1200" b="1" dirty="0">
                  <a:solidFill>
                    <a:srgbClr val="FFFFFF"/>
                  </a:solidFill>
                  <a:cs typeface="+mn-ea"/>
                  <a:sym typeface="+mn-lt"/>
                </a:rPr>
                <a:t>3</a:t>
              </a:r>
              <a:endParaRPr lang="id-ID" sz="12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162533" y="1223943"/>
            <a:ext cx="1069494" cy="1068876"/>
            <a:chOff x="5162533" y="1223943"/>
            <a:chExt cx="1069494" cy="1068876"/>
          </a:xfrm>
        </p:grpSpPr>
        <p:sp>
          <p:nvSpPr>
            <p:cNvPr id="5" name="Freeform: Shape 3"/>
            <p:cNvSpPr>
              <a:spLocks/>
            </p:cNvSpPr>
            <p:nvPr/>
          </p:nvSpPr>
          <p:spPr bwMode="auto">
            <a:xfrm>
              <a:off x="5162533" y="1223943"/>
              <a:ext cx="1069494" cy="10688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8179"/>
                  </a:moveTo>
                  <a:cubicBezTo>
                    <a:pt x="21599" y="7622"/>
                    <a:pt x="21372" y="7076"/>
                    <a:pt x="20962" y="6638"/>
                  </a:cubicBezTo>
                  <a:cubicBezTo>
                    <a:pt x="20062" y="5676"/>
                    <a:pt x="18556" y="5625"/>
                    <a:pt x="17878" y="6638"/>
                  </a:cubicBezTo>
                  <a:cubicBezTo>
                    <a:pt x="17743" y="6841"/>
                    <a:pt x="17659" y="7083"/>
                    <a:pt x="17459" y="7224"/>
                  </a:cubicBezTo>
                  <a:cubicBezTo>
                    <a:pt x="17008" y="7543"/>
                    <a:pt x="16381" y="7235"/>
                    <a:pt x="16358" y="6683"/>
                  </a:cubicBezTo>
                  <a:lnTo>
                    <a:pt x="16358" y="0"/>
                  </a:lnTo>
                  <a:lnTo>
                    <a:pt x="9675" y="0"/>
                  </a:lnTo>
                  <a:cubicBezTo>
                    <a:pt x="9123" y="23"/>
                    <a:pt x="8814" y="649"/>
                    <a:pt x="9133" y="1100"/>
                  </a:cubicBezTo>
                  <a:cubicBezTo>
                    <a:pt x="9274" y="1300"/>
                    <a:pt x="9517" y="1384"/>
                    <a:pt x="9719" y="1519"/>
                  </a:cubicBezTo>
                  <a:cubicBezTo>
                    <a:pt x="10733" y="2197"/>
                    <a:pt x="10681" y="3704"/>
                    <a:pt x="9719" y="4604"/>
                  </a:cubicBezTo>
                  <a:cubicBezTo>
                    <a:pt x="9282" y="5013"/>
                    <a:pt x="8735" y="5241"/>
                    <a:pt x="8179" y="5241"/>
                  </a:cubicBezTo>
                  <a:cubicBezTo>
                    <a:pt x="7622" y="5241"/>
                    <a:pt x="7076" y="5013"/>
                    <a:pt x="6638" y="4604"/>
                  </a:cubicBezTo>
                  <a:cubicBezTo>
                    <a:pt x="5676" y="3704"/>
                    <a:pt x="5625" y="2198"/>
                    <a:pt x="6638" y="1519"/>
                  </a:cubicBezTo>
                  <a:cubicBezTo>
                    <a:pt x="6840" y="1384"/>
                    <a:pt x="7083" y="1300"/>
                    <a:pt x="7224" y="1100"/>
                  </a:cubicBezTo>
                  <a:cubicBezTo>
                    <a:pt x="7543" y="649"/>
                    <a:pt x="7235" y="23"/>
                    <a:pt x="6683" y="0"/>
                  </a:cubicBezTo>
                  <a:lnTo>
                    <a:pt x="0" y="0"/>
                  </a:lnTo>
                  <a:lnTo>
                    <a:pt x="0" y="6683"/>
                  </a:lnTo>
                  <a:cubicBezTo>
                    <a:pt x="23" y="7235"/>
                    <a:pt x="649" y="7543"/>
                    <a:pt x="1100" y="7224"/>
                  </a:cubicBezTo>
                  <a:cubicBezTo>
                    <a:pt x="1300" y="7083"/>
                    <a:pt x="1384" y="6841"/>
                    <a:pt x="1519" y="6638"/>
                  </a:cubicBezTo>
                  <a:cubicBezTo>
                    <a:pt x="2197" y="5625"/>
                    <a:pt x="3704" y="5676"/>
                    <a:pt x="4604" y="6638"/>
                  </a:cubicBezTo>
                  <a:cubicBezTo>
                    <a:pt x="5013" y="7076"/>
                    <a:pt x="5241" y="7622"/>
                    <a:pt x="5241" y="8179"/>
                  </a:cubicBezTo>
                  <a:cubicBezTo>
                    <a:pt x="5241" y="8735"/>
                    <a:pt x="5013" y="9282"/>
                    <a:pt x="4604" y="9719"/>
                  </a:cubicBezTo>
                  <a:cubicBezTo>
                    <a:pt x="3704" y="10681"/>
                    <a:pt x="2198" y="10732"/>
                    <a:pt x="1519" y="9719"/>
                  </a:cubicBezTo>
                  <a:cubicBezTo>
                    <a:pt x="1384" y="9517"/>
                    <a:pt x="1300" y="9274"/>
                    <a:pt x="1100" y="9133"/>
                  </a:cubicBezTo>
                  <a:cubicBezTo>
                    <a:pt x="649" y="8814"/>
                    <a:pt x="23" y="9123"/>
                    <a:pt x="0" y="9675"/>
                  </a:cubicBezTo>
                  <a:lnTo>
                    <a:pt x="0" y="16358"/>
                  </a:lnTo>
                  <a:lnTo>
                    <a:pt x="6683" y="16358"/>
                  </a:lnTo>
                  <a:cubicBezTo>
                    <a:pt x="7235" y="16381"/>
                    <a:pt x="7543" y="17008"/>
                    <a:pt x="7224" y="17459"/>
                  </a:cubicBezTo>
                  <a:cubicBezTo>
                    <a:pt x="7083" y="17659"/>
                    <a:pt x="6840" y="17743"/>
                    <a:pt x="6638" y="17878"/>
                  </a:cubicBezTo>
                  <a:cubicBezTo>
                    <a:pt x="5625" y="18556"/>
                    <a:pt x="5676" y="20062"/>
                    <a:pt x="6638" y="20962"/>
                  </a:cubicBezTo>
                  <a:cubicBezTo>
                    <a:pt x="7076" y="21372"/>
                    <a:pt x="7622" y="21600"/>
                    <a:pt x="8179" y="21599"/>
                  </a:cubicBezTo>
                  <a:cubicBezTo>
                    <a:pt x="8735" y="21599"/>
                    <a:pt x="9282" y="21372"/>
                    <a:pt x="9719" y="20962"/>
                  </a:cubicBezTo>
                  <a:cubicBezTo>
                    <a:pt x="10681" y="20062"/>
                    <a:pt x="10733" y="18556"/>
                    <a:pt x="9719" y="17878"/>
                  </a:cubicBezTo>
                  <a:cubicBezTo>
                    <a:pt x="9517" y="17743"/>
                    <a:pt x="9274" y="17659"/>
                    <a:pt x="9133" y="17459"/>
                  </a:cubicBezTo>
                  <a:cubicBezTo>
                    <a:pt x="8814" y="17008"/>
                    <a:pt x="9123" y="16381"/>
                    <a:pt x="9675" y="16358"/>
                  </a:cubicBezTo>
                  <a:lnTo>
                    <a:pt x="16358" y="16358"/>
                  </a:lnTo>
                  <a:lnTo>
                    <a:pt x="16358" y="9675"/>
                  </a:lnTo>
                  <a:cubicBezTo>
                    <a:pt x="16381" y="9123"/>
                    <a:pt x="17008" y="8814"/>
                    <a:pt x="17459" y="9133"/>
                  </a:cubicBezTo>
                  <a:cubicBezTo>
                    <a:pt x="17659" y="9274"/>
                    <a:pt x="17743" y="9517"/>
                    <a:pt x="17878" y="9719"/>
                  </a:cubicBezTo>
                  <a:cubicBezTo>
                    <a:pt x="18556" y="10732"/>
                    <a:pt x="20062" y="10681"/>
                    <a:pt x="20962" y="9719"/>
                  </a:cubicBezTo>
                  <a:cubicBezTo>
                    <a:pt x="21372" y="9282"/>
                    <a:pt x="21600" y="8735"/>
                    <a:pt x="21599" y="8179"/>
                  </a:cubicBezTo>
                  <a:close/>
                </a:path>
              </a:pathLst>
            </a:cu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: Shape 19"/>
            <p:cNvSpPr>
              <a:spLocks/>
            </p:cNvSpPr>
            <p:nvPr/>
          </p:nvSpPr>
          <p:spPr bwMode="auto">
            <a:xfrm>
              <a:off x="5738889" y="1790435"/>
              <a:ext cx="187393" cy="20095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indent="0">
                <a:buSzTx/>
                <a:buFontTx/>
                <a:buNone/>
              </a:pPr>
              <a:endParaRPr lang="id-ID" sz="1200" b="1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8850DC94-E005-4BED-B986-B09D8259C894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小组分工</a:t>
            </a:r>
            <a:endParaRPr lang="en-GB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61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3" grpId="0"/>
      <p:bldP spid="14" grpId="0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>
            <a:extLst>
              <a:ext uri="{FF2B5EF4-FFF2-40B4-BE49-F238E27FC236}">
                <a16:creationId xmlns:a16="http://schemas.microsoft.com/office/drawing/2014/main" id="{22672697-4896-4007-A321-FD4C78E8CD1B}"/>
              </a:ext>
            </a:extLst>
          </p:cNvPr>
          <p:cNvSpPr/>
          <p:nvPr/>
        </p:nvSpPr>
        <p:spPr>
          <a:xfrm>
            <a:off x="2966810" y="1035779"/>
            <a:ext cx="3071942" cy="30719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12BBE53F-E1E9-450F-9D61-AA04DD51D45D}"/>
              </a:ext>
            </a:extLst>
          </p:cNvPr>
          <p:cNvSpPr/>
          <p:nvPr/>
        </p:nvSpPr>
        <p:spPr>
          <a:xfrm>
            <a:off x="2987824" y="2643758"/>
            <a:ext cx="2973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spc="300" dirty="0">
                <a:cs typeface="+mn-ea"/>
                <a:sym typeface="+mn-lt"/>
              </a:rPr>
              <a:t>成果展示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9D4CB26E-7AFD-457C-A865-18E5FA8D780D}"/>
              </a:ext>
            </a:extLst>
          </p:cNvPr>
          <p:cNvSpPr/>
          <p:nvPr/>
        </p:nvSpPr>
        <p:spPr>
          <a:xfrm>
            <a:off x="3137211" y="1206180"/>
            <a:ext cx="2731140" cy="273114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8FD7742-F374-4A2E-9AD7-3C990B7B229A}"/>
              </a:ext>
            </a:extLst>
          </p:cNvPr>
          <p:cNvSpPr/>
          <p:nvPr/>
        </p:nvSpPr>
        <p:spPr>
          <a:xfrm>
            <a:off x="3758182" y="1275606"/>
            <a:ext cx="153389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7200" spc="300" dirty="0">
                <a:cs typeface="+mn-ea"/>
                <a:sym typeface="+mn-lt"/>
              </a:rPr>
              <a:t>03</a:t>
            </a:r>
            <a:endParaRPr lang="zh-CN" altLang="en-US" sz="7200" spc="300" dirty="0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C77209C-AA60-4669-8BE0-D37165BEAC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476" y="535078"/>
            <a:ext cx="5122546" cy="51435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6860789-24DF-4140-A745-23D67EB0A8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 flipV="1">
            <a:off x="6823890" y="-241348"/>
            <a:ext cx="2830707" cy="44069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C26A649-5AF8-42AE-89C6-9B9FCE5DBFC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85316" y="-1041001"/>
            <a:ext cx="5122546" cy="51435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E9143FA9-0BFA-4E00-89EB-A4CE89B3E8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40568" y="1035779"/>
            <a:ext cx="2830707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9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/>
      <p:bldP spid="50" grpId="0" animBg="1"/>
      <p:bldP spid="5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32"/>
          <p:cNvSpPr txBox="1">
            <a:spLocks/>
          </p:cNvSpPr>
          <p:nvPr/>
        </p:nvSpPr>
        <p:spPr bwMode="auto">
          <a:xfrm>
            <a:off x="539353" y="1353630"/>
            <a:ext cx="2435179" cy="451759"/>
          </a:xfrm>
          <a:prstGeom prst="rect">
            <a:avLst/>
          </a:prstGeom>
          <a:noFill/>
        </p:spPr>
        <p:txBody>
          <a:bodyPr wrap="square" lIns="90000" tIns="46800" rIns="540000" bIns="46800">
            <a:normAutofit/>
          </a:bodyPr>
          <a:lstStyle/>
          <a:p>
            <a:pPr algn="r" latinLnBrk="0">
              <a:lnSpc>
                <a:spcPct val="120000"/>
              </a:lnSpc>
            </a:pPr>
            <a:endParaRPr lang="zh-CN" altLang="en-US" sz="1100" b="0" dirty="0">
              <a:solidFill>
                <a:schemeClr val="tx1">
                  <a:lumMod val="85000"/>
                  <a:lumOff val="15000"/>
                </a:schemeClr>
              </a:solidFill>
              <a:effectLst/>
              <a:cs typeface="+mn-ea"/>
              <a:sym typeface="+mn-lt"/>
            </a:endParaRPr>
          </a:p>
        </p:txBody>
      </p:sp>
      <p:sp>
        <p:nvSpPr>
          <p:cNvPr id="16" name="TextBox 36"/>
          <p:cNvSpPr txBox="1">
            <a:spLocks/>
          </p:cNvSpPr>
          <p:nvPr/>
        </p:nvSpPr>
        <p:spPr bwMode="auto">
          <a:xfrm>
            <a:off x="559119" y="3388043"/>
            <a:ext cx="2435179" cy="451759"/>
          </a:xfrm>
          <a:prstGeom prst="rect">
            <a:avLst/>
          </a:prstGeom>
          <a:noFill/>
        </p:spPr>
        <p:txBody>
          <a:bodyPr wrap="square" lIns="90000" tIns="46800" rIns="540000" bIns="46800">
            <a:normAutofit/>
          </a:bodyPr>
          <a:lstStyle/>
          <a:p>
            <a:pPr algn="r" latinLnBrk="0">
              <a:lnSpc>
                <a:spcPct val="120000"/>
              </a:lnSpc>
            </a:pPr>
            <a:endParaRPr lang="zh-CN" altLang="en-US" sz="1100" b="0" dirty="0">
              <a:solidFill>
                <a:schemeClr val="tx1">
                  <a:lumMod val="85000"/>
                  <a:lumOff val="15000"/>
                </a:schemeClr>
              </a:solidFill>
              <a:effectLst/>
              <a:cs typeface="+mn-ea"/>
              <a:sym typeface="+mn-lt"/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07970E36-EEF6-4E94-A1A4-B8C8C8D06149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首页</a:t>
            </a:r>
            <a:endParaRPr lang="en-GB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2C441A6-4597-43B5-B0F0-D37D317280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265" y="411510"/>
            <a:ext cx="5813470" cy="464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71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D7857B-FCBF-48BE-90E5-2BE9D78EEFA5}"/>
              </a:ext>
            </a:extLst>
          </p:cNvPr>
          <p:cNvSpPr txBox="1"/>
          <p:nvPr/>
        </p:nvSpPr>
        <p:spPr>
          <a:xfrm>
            <a:off x="395536" y="3395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作者模块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5DF0B5D-41FE-4B73-A4C4-F3BC4093E4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74" y="843558"/>
            <a:ext cx="7324652" cy="383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13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D7857B-FCBF-48BE-90E5-2BE9D78EEFA5}"/>
              </a:ext>
            </a:extLst>
          </p:cNvPr>
          <p:cNvSpPr txBox="1"/>
          <p:nvPr/>
        </p:nvSpPr>
        <p:spPr>
          <a:xfrm>
            <a:off x="395536" y="3395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民族模块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71F7DC7-F0AD-40EF-99EA-8675975DF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6012"/>
            <a:ext cx="9144000" cy="1891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68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2D7857B-FCBF-48BE-90E5-2BE9D78EEFA5}"/>
              </a:ext>
            </a:extLst>
          </p:cNvPr>
          <p:cNvSpPr txBox="1"/>
          <p:nvPr/>
        </p:nvSpPr>
        <p:spPr>
          <a:xfrm>
            <a:off x="395536" y="3395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期刊模块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139F6C-0B9E-4FFA-BA53-7324DC428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95" y="681817"/>
            <a:ext cx="7621410" cy="417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22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1">
            <a:extLst>
              <a:ext uri="{FF2B5EF4-FFF2-40B4-BE49-F238E27FC236}">
                <a16:creationId xmlns:a16="http://schemas.microsoft.com/office/drawing/2014/main" id="{CB51E76A-951C-4648-8EA4-1C6346762D2A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搜索结果</a:t>
            </a:r>
            <a:endParaRPr lang="en-GB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9E307B6-614E-4FB4-A391-FD9E4DAC8F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312" y="691690"/>
            <a:ext cx="6607376" cy="376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79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1">
            <a:extLst>
              <a:ext uri="{FF2B5EF4-FFF2-40B4-BE49-F238E27FC236}">
                <a16:creationId xmlns:a16="http://schemas.microsoft.com/office/drawing/2014/main" id="{CB51E76A-951C-4648-8EA4-1C6346762D2A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论文展示</a:t>
            </a:r>
            <a:endParaRPr lang="en-GB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DF8F224-ABE7-4345-98F3-1C9CF8053A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36" y="636339"/>
            <a:ext cx="7524328" cy="394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947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1">
            <a:extLst>
              <a:ext uri="{FF2B5EF4-FFF2-40B4-BE49-F238E27FC236}">
                <a16:creationId xmlns:a16="http://schemas.microsoft.com/office/drawing/2014/main" id="{31C6A491-EE27-4B46-951A-4032475B5BDE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成品视频</a:t>
            </a:r>
            <a:endParaRPr lang="en-GB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4135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54340DCF-C7B2-42AC-B08D-C534BB5839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476" y="535078"/>
            <a:ext cx="5122546" cy="51435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77AAE62-1604-4299-A5D0-EFC691209E22}"/>
              </a:ext>
            </a:extLst>
          </p:cNvPr>
          <p:cNvSpPr/>
          <p:nvPr/>
        </p:nvSpPr>
        <p:spPr>
          <a:xfrm>
            <a:off x="2966810" y="1035779"/>
            <a:ext cx="3071942" cy="30719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F0AC5A6E-BE91-40E3-9258-1C6D02DC4B2D}"/>
              </a:ext>
            </a:extLst>
          </p:cNvPr>
          <p:cNvSpPr/>
          <p:nvPr/>
        </p:nvSpPr>
        <p:spPr>
          <a:xfrm>
            <a:off x="3016110" y="2157991"/>
            <a:ext cx="29733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000" b="1" spc="300" dirty="0">
                <a:solidFill>
                  <a:srgbClr val="000000"/>
                </a:solidFill>
                <a:cs typeface="+mn-ea"/>
                <a:sym typeface="+mn-lt"/>
              </a:rPr>
              <a:t>演示完毕 谢谢欣赏</a:t>
            </a:r>
          </a:p>
        </p:txBody>
      </p:sp>
      <p:sp>
        <p:nvSpPr>
          <p:cNvPr id="19" name="TextBox 71">
            <a:extLst>
              <a:ext uri="{FF2B5EF4-FFF2-40B4-BE49-F238E27FC236}">
                <a16:creationId xmlns:a16="http://schemas.microsoft.com/office/drawing/2014/main" id="{EA54E510-4666-4C90-97B0-63A0E151258C}"/>
              </a:ext>
            </a:extLst>
          </p:cNvPr>
          <p:cNvSpPr txBox="1"/>
          <p:nvPr/>
        </p:nvSpPr>
        <p:spPr>
          <a:xfrm>
            <a:off x="3116074" y="3359482"/>
            <a:ext cx="27773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rgbClr val="000000"/>
                </a:solidFill>
                <a:cs typeface="+mn-ea"/>
                <a:sym typeface="+mn-lt"/>
              </a:rPr>
              <a:t>2020.12</a:t>
            </a:r>
            <a:endParaRPr lang="zh-CN" altLang="en-US" sz="140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855D6B1-29E6-4B60-BEB7-E1F84B6F0F7C}"/>
              </a:ext>
            </a:extLst>
          </p:cNvPr>
          <p:cNvSpPr/>
          <p:nvPr/>
        </p:nvSpPr>
        <p:spPr>
          <a:xfrm>
            <a:off x="3092500" y="1466080"/>
            <a:ext cx="28659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spc="300" dirty="0">
                <a:solidFill>
                  <a:srgbClr val="000000"/>
                </a:solidFill>
                <a:cs typeface="+mn-ea"/>
                <a:sym typeface="+mn-lt"/>
              </a:rPr>
              <a:t>ABC</a:t>
            </a:r>
            <a:r>
              <a:rPr lang="zh-CN" altLang="en-US" sz="2400" spc="300" dirty="0">
                <a:solidFill>
                  <a:srgbClr val="000000"/>
                </a:solidFill>
                <a:cs typeface="+mn-ea"/>
                <a:sym typeface="+mn-lt"/>
              </a:rPr>
              <a:t>小组大作业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4AA2EC1-2C84-4347-AB30-DC80E26958AE}"/>
              </a:ext>
            </a:extLst>
          </p:cNvPr>
          <p:cNvSpPr/>
          <p:nvPr/>
        </p:nvSpPr>
        <p:spPr>
          <a:xfrm>
            <a:off x="3137211" y="1206180"/>
            <a:ext cx="2731140" cy="273114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F7E8E91-638B-41C4-9410-4AE8C2A6B7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 flipV="1">
            <a:off x="6823890" y="-241348"/>
            <a:ext cx="2830707" cy="44069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FA04AF2-9E9B-4342-B9BE-2004375CA5E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85316" y="-1041001"/>
            <a:ext cx="5122546" cy="51435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74A8C6CA-5832-4FCE-AF46-3003C88439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40568" y="1035779"/>
            <a:ext cx="2830707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4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8" grpId="0"/>
      <p:bldP spid="19" grpId="0"/>
      <p:bldP spid="20" grpId="0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150EE29-ACF7-4FE9-89D7-398405585EFA}"/>
              </a:ext>
            </a:extLst>
          </p:cNvPr>
          <p:cNvSpPr txBox="1"/>
          <p:nvPr/>
        </p:nvSpPr>
        <p:spPr>
          <a:xfrm>
            <a:off x="395536" y="411510"/>
            <a:ext cx="31683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引言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0B69300-B4CE-4281-9C22-5524A603EFEE}"/>
              </a:ext>
            </a:extLst>
          </p:cNvPr>
          <p:cNvSpPr txBox="1"/>
          <p:nvPr/>
        </p:nvSpPr>
        <p:spPr>
          <a:xfrm>
            <a:off x="971600" y="1491630"/>
            <a:ext cx="71287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藏、彝、纳⻄⽂化令⼈神往</a:t>
            </a:r>
            <a:r>
              <a:rPr lang="en-US" altLang="zh-CN" sz="2400" dirty="0"/>
              <a:t>,</a:t>
            </a:r>
            <a:r>
              <a:rPr lang="zh-CN" altLang="en-US" sz="2400" dirty="0"/>
              <a:t>也是众多⽂化⼯作者的关注对象</a:t>
            </a:r>
            <a:r>
              <a:rPr lang="en-US" altLang="zh-CN" sz="2400" dirty="0"/>
              <a:t>.</a:t>
            </a:r>
            <a:r>
              <a:rPr lang="zh-CN" altLang="en-US" sz="2400" dirty="0"/>
              <a:t>我们基于藏、彝、纳⻄⽂化资源的相关⽂ 献的数据库开发了⼀款检索藏、彝、纳⻄论⽂资料的检索系统</a:t>
            </a:r>
            <a:r>
              <a:rPr lang="en-US" altLang="zh-CN" sz="2400" dirty="0"/>
              <a:t>,</a:t>
            </a:r>
            <a:r>
              <a:rPr lang="zh-CN" altLang="en-US" sz="2400" dirty="0"/>
              <a:t>提供给⼴⼤⽂化兴趣爱好者和⽂化⼯作者 ⼀个检索藏、彝、纳⻄⽂化资源相关⽂献的平台</a:t>
            </a:r>
            <a:r>
              <a:rPr lang="en-US" altLang="zh-CN" sz="2400" dirty="0"/>
              <a:t>.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9990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>
            <a:extLst>
              <a:ext uri="{FF2B5EF4-FFF2-40B4-BE49-F238E27FC236}">
                <a16:creationId xmlns:a16="http://schemas.microsoft.com/office/drawing/2014/main" id="{2263E0A4-E045-4BAA-8F3C-31C96F81C593}"/>
              </a:ext>
            </a:extLst>
          </p:cNvPr>
          <p:cNvSpPr/>
          <p:nvPr/>
        </p:nvSpPr>
        <p:spPr>
          <a:xfrm>
            <a:off x="3615768" y="1554927"/>
            <a:ext cx="17483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spc="3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CONTENTS</a:t>
            </a:r>
            <a:endParaRPr lang="zh-CN" altLang="en-US" sz="1600" spc="3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BAE06C69-ACED-4B07-A67B-A887A2A44D3A}"/>
              </a:ext>
            </a:extLst>
          </p:cNvPr>
          <p:cNvSpPr/>
          <p:nvPr/>
        </p:nvSpPr>
        <p:spPr>
          <a:xfrm>
            <a:off x="3368190" y="724352"/>
            <a:ext cx="22881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目 录</a:t>
            </a:r>
          </a:p>
        </p:txBody>
      </p:sp>
      <p:grpSp>
        <p:nvGrpSpPr>
          <p:cNvPr id="40" name="Group 25">
            <a:extLst>
              <a:ext uri="{FF2B5EF4-FFF2-40B4-BE49-F238E27FC236}">
                <a16:creationId xmlns:a16="http://schemas.microsoft.com/office/drawing/2014/main" id="{690627DD-A3C7-40A0-B32A-8CFBA23DFF3A}"/>
              </a:ext>
            </a:extLst>
          </p:cNvPr>
          <p:cNvGrpSpPr/>
          <p:nvPr/>
        </p:nvGrpSpPr>
        <p:grpSpPr>
          <a:xfrm>
            <a:off x="1835696" y="2211710"/>
            <a:ext cx="1334709" cy="1815769"/>
            <a:chOff x="646046" y="2456892"/>
            <a:chExt cx="2242253" cy="3050420"/>
          </a:xfrm>
        </p:grpSpPr>
        <p:sp>
          <p:nvSpPr>
            <p:cNvPr id="41" name="TextBox 5">
              <a:extLst>
                <a:ext uri="{FF2B5EF4-FFF2-40B4-BE49-F238E27FC236}">
                  <a16:creationId xmlns:a16="http://schemas.microsoft.com/office/drawing/2014/main" id="{48C86B7B-A2B8-482E-8654-2999B62FF3B5}"/>
                </a:ext>
              </a:extLst>
            </p:cNvPr>
            <p:cNvSpPr txBox="1"/>
            <p:nvPr/>
          </p:nvSpPr>
          <p:spPr>
            <a:xfrm>
              <a:off x="925201" y="2456892"/>
              <a:ext cx="1535400" cy="1822608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ctr"/>
              <a:r>
                <a:rPr lang="en-US" altLang="zh-CN" sz="8000" dirty="0">
                  <a:solidFill>
                    <a:schemeClr val="accent1">
                      <a:lumMod val="100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  <a:cs typeface="+mn-ea"/>
                  <a:sym typeface="+mn-lt"/>
                </a:rPr>
                <a:t>01</a:t>
              </a:r>
            </a:p>
          </p:txBody>
        </p:sp>
        <p:cxnSp>
          <p:nvCxnSpPr>
            <p:cNvPr id="42" name="Straight Connector 13">
              <a:extLst>
                <a:ext uri="{FF2B5EF4-FFF2-40B4-BE49-F238E27FC236}">
                  <a16:creationId xmlns:a16="http://schemas.microsoft.com/office/drawing/2014/main" id="{0B5BDF9D-484D-4B41-9F07-52D5A4E1949E}"/>
                </a:ext>
              </a:extLst>
            </p:cNvPr>
            <p:cNvCxnSpPr>
              <a:cxnSpLocks/>
            </p:cNvCxnSpPr>
            <p:nvPr/>
          </p:nvCxnSpPr>
          <p:spPr>
            <a:xfrm>
              <a:off x="831085" y="4185082"/>
              <a:ext cx="18714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19">
              <a:extLst>
                <a:ext uri="{FF2B5EF4-FFF2-40B4-BE49-F238E27FC236}">
                  <a16:creationId xmlns:a16="http://schemas.microsoft.com/office/drawing/2014/main" id="{70E53DFC-6960-4C32-A1FC-900B41FFA918}"/>
                </a:ext>
              </a:extLst>
            </p:cNvPr>
            <p:cNvSpPr/>
            <p:nvPr/>
          </p:nvSpPr>
          <p:spPr>
            <a:xfrm>
              <a:off x="646046" y="4292346"/>
              <a:ext cx="2242253" cy="1214966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  <a:cs typeface="+mn-ea"/>
                  <a:sym typeface="+mn-lt"/>
                </a:rPr>
                <a:t>项目介绍</a:t>
              </a:r>
            </a:p>
          </p:txBody>
        </p:sp>
      </p:grpSp>
      <p:grpSp>
        <p:nvGrpSpPr>
          <p:cNvPr id="44" name="Group 26">
            <a:extLst>
              <a:ext uri="{FF2B5EF4-FFF2-40B4-BE49-F238E27FC236}">
                <a16:creationId xmlns:a16="http://schemas.microsoft.com/office/drawing/2014/main" id="{A2B52399-055D-4D50-95B5-6EB303D97267}"/>
              </a:ext>
            </a:extLst>
          </p:cNvPr>
          <p:cNvGrpSpPr/>
          <p:nvPr/>
        </p:nvGrpSpPr>
        <p:grpSpPr>
          <a:xfrm>
            <a:off x="3758159" y="2211710"/>
            <a:ext cx="1490696" cy="1855075"/>
            <a:chOff x="2581572" y="2456892"/>
            <a:chExt cx="2504305" cy="3116454"/>
          </a:xfrm>
        </p:grpSpPr>
        <p:sp>
          <p:nvSpPr>
            <p:cNvPr id="45" name="TextBox 7">
              <a:extLst>
                <a:ext uri="{FF2B5EF4-FFF2-40B4-BE49-F238E27FC236}">
                  <a16:creationId xmlns:a16="http://schemas.microsoft.com/office/drawing/2014/main" id="{5721C13D-215E-4E70-B7B7-88CAF06BE923}"/>
                </a:ext>
              </a:extLst>
            </p:cNvPr>
            <p:cNvSpPr txBox="1"/>
            <p:nvPr/>
          </p:nvSpPr>
          <p:spPr>
            <a:xfrm>
              <a:off x="2980552" y="2456892"/>
              <a:ext cx="1707076" cy="1822607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ctr"/>
              <a:r>
                <a:rPr lang="en-US" altLang="zh-CN" sz="8000" dirty="0">
                  <a:solidFill>
                    <a:schemeClr val="accent2">
                      <a:lumMod val="100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  <a:cs typeface="+mn-ea"/>
                  <a:sym typeface="+mn-lt"/>
                </a:rPr>
                <a:t>02</a:t>
              </a:r>
            </a:p>
          </p:txBody>
        </p:sp>
        <p:cxnSp>
          <p:nvCxnSpPr>
            <p:cNvPr id="46" name="Straight Connector 14">
              <a:extLst>
                <a:ext uri="{FF2B5EF4-FFF2-40B4-BE49-F238E27FC236}">
                  <a16:creationId xmlns:a16="http://schemas.microsoft.com/office/drawing/2014/main" id="{1A791188-DE76-4178-8444-7C41FB1B0EAC}"/>
                </a:ext>
              </a:extLst>
            </p:cNvPr>
            <p:cNvCxnSpPr>
              <a:cxnSpLocks/>
            </p:cNvCxnSpPr>
            <p:nvPr/>
          </p:nvCxnSpPr>
          <p:spPr>
            <a:xfrm>
              <a:off x="2980552" y="4185083"/>
              <a:ext cx="1766829" cy="0"/>
            </a:xfrm>
            <a:prstGeom prst="line">
              <a:avLst/>
            </a:prstGeom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21">
              <a:extLst>
                <a:ext uri="{FF2B5EF4-FFF2-40B4-BE49-F238E27FC236}">
                  <a16:creationId xmlns:a16="http://schemas.microsoft.com/office/drawing/2014/main" id="{3518464C-FADA-4319-8258-279A649911F6}"/>
                </a:ext>
              </a:extLst>
            </p:cNvPr>
            <p:cNvSpPr/>
            <p:nvPr/>
          </p:nvSpPr>
          <p:spPr>
            <a:xfrm>
              <a:off x="2581572" y="4318939"/>
              <a:ext cx="2504305" cy="1254407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  <a:cs typeface="+mn-ea"/>
                  <a:sym typeface="+mn-lt"/>
                </a:rPr>
                <a:t>项目分工</a:t>
              </a:r>
            </a:p>
          </p:txBody>
        </p:sp>
      </p:grpSp>
      <p:grpSp>
        <p:nvGrpSpPr>
          <p:cNvPr id="48" name="Group 27">
            <a:extLst>
              <a:ext uri="{FF2B5EF4-FFF2-40B4-BE49-F238E27FC236}">
                <a16:creationId xmlns:a16="http://schemas.microsoft.com/office/drawing/2014/main" id="{6655A81F-3D68-4E2F-AB4D-E941DB9C77CE}"/>
              </a:ext>
            </a:extLst>
          </p:cNvPr>
          <p:cNvGrpSpPr/>
          <p:nvPr/>
        </p:nvGrpSpPr>
        <p:grpSpPr>
          <a:xfrm>
            <a:off x="5784165" y="2195880"/>
            <a:ext cx="1524139" cy="1831599"/>
            <a:chOff x="4880006" y="2456892"/>
            <a:chExt cx="2560487" cy="3077015"/>
          </a:xfrm>
        </p:grpSpPr>
        <p:sp>
          <p:nvSpPr>
            <p:cNvPr id="49" name="TextBox 8">
              <a:extLst>
                <a:ext uri="{FF2B5EF4-FFF2-40B4-BE49-F238E27FC236}">
                  <a16:creationId xmlns:a16="http://schemas.microsoft.com/office/drawing/2014/main" id="{C0927C8E-8C6B-482B-8157-D4EA1C4613D5}"/>
                </a:ext>
              </a:extLst>
            </p:cNvPr>
            <p:cNvSpPr txBox="1"/>
            <p:nvPr/>
          </p:nvSpPr>
          <p:spPr>
            <a:xfrm>
              <a:off x="5222804" y="2456892"/>
              <a:ext cx="1747470" cy="1822607"/>
            </a:xfrm>
            <a:prstGeom prst="rect">
              <a:avLst/>
            </a:prstGeom>
            <a:noFill/>
          </p:spPr>
          <p:txBody>
            <a:bodyPr wrap="none">
              <a:normAutofit fontScale="92500" lnSpcReduction="20000"/>
            </a:bodyPr>
            <a:lstStyle/>
            <a:p>
              <a:pPr algn="ctr"/>
              <a:r>
                <a:rPr lang="en-US" altLang="zh-CN" sz="8000" dirty="0">
                  <a:solidFill>
                    <a:schemeClr val="accent3">
                      <a:lumMod val="100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  <a:cs typeface="+mn-ea"/>
                  <a:sym typeface="+mn-lt"/>
                </a:rPr>
                <a:t>03</a:t>
              </a:r>
            </a:p>
          </p:txBody>
        </p:sp>
        <p:cxnSp>
          <p:nvCxnSpPr>
            <p:cNvPr id="50" name="Straight Connector 15">
              <a:extLst>
                <a:ext uri="{FF2B5EF4-FFF2-40B4-BE49-F238E27FC236}">
                  <a16:creationId xmlns:a16="http://schemas.microsoft.com/office/drawing/2014/main" id="{4A000E2E-5FED-4D60-B6E0-B94DBE0D9FFA}"/>
                </a:ext>
              </a:extLst>
            </p:cNvPr>
            <p:cNvCxnSpPr>
              <a:cxnSpLocks/>
            </p:cNvCxnSpPr>
            <p:nvPr/>
          </p:nvCxnSpPr>
          <p:spPr>
            <a:xfrm>
              <a:off x="5242917" y="4185083"/>
              <a:ext cx="1766830" cy="0"/>
            </a:xfrm>
            <a:prstGeom prst="line">
              <a:avLst/>
            </a:prstGeom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22">
              <a:extLst>
                <a:ext uri="{FF2B5EF4-FFF2-40B4-BE49-F238E27FC236}">
                  <a16:creationId xmlns:a16="http://schemas.microsoft.com/office/drawing/2014/main" id="{3FEB3544-9ECE-47A6-B198-98381EDE2B5E}"/>
                </a:ext>
              </a:extLst>
            </p:cNvPr>
            <p:cNvSpPr/>
            <p:nvPr/>
          </p:nvSpPr>
          <p:spPr>
            <a:xfrm>
              <a:off x="4880006" y="4318937"/>
              <a:ext cx="2560487" cy="1214970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正黑简体" panose="02000000000000000000" pitchFamily="2" charset="-122"/>
                  <a:ea typeface="方正正黑简体" panose="02000000000000000000" pitchFamily="2" charset="-122"/>
                  <a:cs typeface="+mn-ea"/>
                  <a:sym typeface="+mn-lt"/>
                </a:rPr>
                <a:t>成果展示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29C46A88-F9BD-4F37-9DC8-8671D0CFC199}"/>
              </a:ext>
            </a:extLst>
          </p:cNvPr>
          <p:cNvGrpSpPr/>
          <p:nvPr/>
        </p:nvGrpSpPr>
        <p:grpSpPr>
          <a:xfrm>
            <a:off x="1837655" y="4037318"/>
            <a:ext cx="5481139" cy="1863345"/>
            <a:chOff x="1837655" y="4037318"/>
            <a:chExt cx="5481139" cy="1863345"/>
          </a:xfrm>
        </p:grpSpPr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F8296118-E5C1-483A-8C76-094A5D60AD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7387984">
              <a:off x="2356428" y="3518545"/>
              <a:ext cx="1863344" cy="2900890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1D9CA437-BA78-4E67-B31A-F8AF3AC13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4212016" flipH="1">
              <a:off x="4936677" y="3518546"/>
              <a:ext cx="1863344" cy="2900890"/>
            </a:xfrm>
            <a:prstGeom prst="rect">
              <a:avLst/>
            </a:prstGeom>
          </p:spPr>
        </p:pic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AF165CD-C8E7-4235-9A5B-D2EEE730B07E}"/>
              </a:ext>
            </a:extLst>
          </p:cNvPr>
          <p:cNvGrpSpPr/>
          <p:nvPr/>
        </p:nvGrpSpPr>
        <p:grpSpPr>
          <a:xfrm flipH="1" flipV="1">
            <a:off x="2496217" y="-524594"/>
            <a:ext cx="4164014" cy="1415582"/>
            <a:chOff x="1837655" y="4037318"/>
            <a:chExt cx="5481139" cy="1863345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5E61FBB7-918E-49E2-ABC7-F0109F6477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7387984">
              <a:off x="2356428" y="3518545"/>
              <a:ext cx="1863344" cy="2900890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E004590B-105C-4831-8F5D-A36F17DA9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4212016" flipH="1">
              <a:off x="4936677" y="3518546"/>
              <a:ext cx="1863344" cy="29008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4247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>
            <a:extLst>
              <a:ext uri="{FF2B5EF4-FFF2-40B4-BE49-F238E27FC236}">
                <a16:creationId xmlns:a16="http://schemas.microsoft.com/office/drawing/2014/main" id="{1DC0CEFF-A06F-49F8-86CE-3A57F98F6F41}"/>
              </a:ext>
            </a:extLst>
          </p:cNvPr>
          <p:cNvSpPr/>
          <p:nvPr/>
        </p:nvSpPr>
        <p:spPr>
          <a:xfrm>
            <a:off x="2958871" y="1030557"/>
            <a:ext cx="3071942" cy="30719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CEF6096-D794-4319-9C2F-E40F61B9500E}"/>
              </a:ext>
            </a:extLst>
          </p:cNvPr>
          <p:cNvSpPr/>
          <p:nvPr/>
        </p:nvSpPr>
        <p:spPr>
          <a:xfrm>
            <a:off x="2987824" y="2643758"/>
            <a:ext cx="2973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spc="300" dirty="0">
                <a:cs typeface="+mn-ea"/>
                <a:sym typeface="+mn-lt"/>
              </a:rPr>
              <a:t>项目介绍</a:t>
            </a: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5A01E6F1-03A9-47B8-BACC-72D731556343}"/>
              </a:ext>
            </a:extLst>
          </p:cNvPr>
          <p:cNvSpPr/>
          <p:nvPr/>
        </p:nvSpPr>
        <p:spPr>
          <a:xfrm>
            <a:off x="3137211" y="1206180"/>
            <a:ext cx="2731140" cy="273114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E49A9B18-C54B-4C92-BB76-8B6C8334E364}"/>
              </a:ext>
            </a:extLst>
          </p:cNvPr>
          <p:cNvSpPr/>
          <p:nvPr/>
        </p:nvSpPr>
        <p:spPr>
          <a:xfrm>
            <a:off x="3779912" y="1275606"/>
            <a:ext cx="153389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7200" spc="300" dirty="0">
                <a:cs typeface="+mn-ea"/>
                <a:sym typeface="+mn-lt"/>
              </a:rPr>
              <a:t>01</a:t>
            </a:r>
            <a:endParaRPr lang="zh-CN" altLang="en-US" sz="7200" spc="300" dirty="0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DFC3DB3-C7E6-4625-B27F-0AE245DB141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476" y="535078"/>
            <a:ext cx="5122546" cy="51435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F83D91A-EFE1-48EC-83DD-7402A8425D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 flipV="1">
            <a:off x="6823890" y="-241348"/>
            <a:ext cx="2830707" cy="44069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EA5D761-A1B2-4ECD-ADE8-52843AFB895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85316" y="-1041001"/>
            <a:ext cx="5122546" cy="51435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4267E54-E840-4603-BF8D-77A458E49E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40568" y="1035779"/>
            <a:ext cx="2830707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8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/>
      <p:bldP spid="52" grpId="0" animBg="1"/>
      <p:bldP spid="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2CE9FDD8-165B-4D09-9228-631822AF1A3A}"/>
              </a:ext>
            </a:extLst>
          </p:cNvPr>
          <p:cNvGrpSpPr/>
          <p:nvPr/>
        </p:nvGrpSpPr>
        <p:grpSpPr>
          <a:xfrm>
            <a:off x="6196742" y="3531104"/>
            <a:ext cx="1743491" cy="581015"/>
            <a:chOff x="6196742" y="3531104"/>
            <a:chExt cx="1743491" cy="581015"/>
          </a:xfrm>
        </p:grpSpPr>
        <p:sp>
          <p:nvSpPr>
            <p:cNvPr id="135" name="TextBox 22">
              <a:extLst>
                <a:ext uri="{FF2B5EF4-FFF2-40B4-BE49-F238E27FC236}">
                  <a16:creationId xmlns:a16="http://schemas.microsoft.com/office/drawing/2014/main" id="{A21BF8CF-E74A-46C4-9849-42E2C858211A}"/>
                </a:ext>
              </a:extLst>
            </p:cNvPr>
            <p:cNvSpPr txBox="1"/>
            <p:nvPr/>
          </p:nvSpPr>
          <p:spPr>
            <a:xfrm>
              <a:off x="6196742" y="3730382"/>
              <a:ext cx="1743491" cy="381737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78">
                <a:lnSpc>
                  <a:spcPct val="120000"/>
                </a:lnSpc>
                <a:defRPr/>
              </a:pPr>
              <a:endParaRPr lang="zh-CN" altLang="en-US" sz="1050" dirty="0">
                <a:cs typeface="+mn-ea"/>
                <a:sym typeface="+mn-lt"/>
              </a:endParaRPr>
            </a:p>
          </p:txBody>
        </p:sp>
        <p:sp>
          <p:nvSpPr>
            <p:cNvPr id="136" name="Rectangle 27">
              <a:extLst>
                <a:ext uri="{FF2B5EF4-FFF2-40B4-BE49-F238E27FC236}">
                  <a16:creationId xmlns:a16="http://schemas.microsoft.com/office/drawing/2014/main" id="{1664004B-69B5-4050-991C-B639A4C188AE}"/>
                </a:ext>
              </a:extLst>
            </p:cNvPr>
            <p:cNvSpPr/>
            <p:nvPr/>
          </p:nvSpPr>
          <p:spPr>
            <a:xfrm>
              <a:off x="6272929" y="3531104"/>
              <a:ext cx="1591118" cy="159428"/>
            </a:xfrm>
            <a:prstGeom prst="rect">
              <a:avLst/>
            </a:prstGeom>
          </p:spPr>
          <p:txBody>
            <a:bodyPr wrap="none" lIns="72000" tIns="0" rIns="72000" bIns="0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zh-CN" altLang="en-US" b="1" dirty="0">
                  <a:solidFill>
                    <a:schemeClr val="accent6"/>
                  </a:solidFill>
                  <a:cs typeface="+mn-ea"/>
                  <a:sym typeface="+mn-lt"/>
                </a:rPr>
                <a:t>总结实现项目</a:t>
              </a:r>
            </a:p>
          </p:txBody>
        </p:sp>
      </p:grpSp>
      <p:grpSp>
        <p:nvGrpSpPr>
          <p:cNvPr id="157" name="组合 156">
            <a:extLst>
              <a:ext uri="{FF2B5EF4-FFF2-40B4-BE49-F238E27FC236}">
                <a16:creationId xmlns:a16="http://schemas.microsoft.com/office/drawing/2014/main" id="{02A90427-1D70-45DC-A784-33D1FC34862B}"/>
              </a:ext>
            </a:extLst>
          </p:cNvPr>
          <p:cNvGrpSpPr/>
          <p:nvPr/>
        </p:nvGrpSpPr>
        <p:grpSpPr>
          <a:xfrm>
            <a:off x="4476030" y="3531104"/>
            <a:ext cx="1743491" cy="581015"/>
            <a:chOff x="4476030" y="3531104"/>
            <a:chExt cx="1743491" cy="581015"/>
          </a:xfrm>
        </p:grpSpPr>
        <p:sp>
          <p:nvSpPr>
            <p:cNvPr id="137" name="TextBox 28">
              <a:extLst>
                <a:ext uri="{FF2B5EF4-FFF2-40B4-BE49-F238E27FC236}">
                  <a16:creationId xmlns:a16="http://schemas.microsoft.com/office/drawing/2014/main" id="{33D56C00-8352-4B17-8F90-178EA2837923}"/>
                </a:ext>
              </a:extLst>
            </p:cNvPr>
            <p:cNvSpPr txBox="1"/>
            <p:nvPr/>
          </p:nvSpPr>
          <p:spPr>
            <a:xfrm>
              <a:off x="4476030" y="3730382"/>
              <a:ext cx="1743491" cy="381737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78">
                <a:lnSpc>
                  <a:spcPct val="120000"/>
                </a:lnSpc>
                <a:defRPr/>
              </a:pPr>
              <a:endParaRPr lang="zh-CN" altLang="en-US" sz="1050" dirty="0">
                <a:cs typeface="+mn-ea"/>
                <a:sym typeface="+mn-lt"/>
              </a:endParaRPr>
            </a:p>
          </p:txBody>
        </p:sp>
        <p:sp>
          <p:nvSpPr>
            <p:cNvPr id="138" name="Rectangle 29">
              <a:extLst>
                <a:ext uri="{FF2B5EF4-FFF2-40B4-BE49-F238E27FC236}">
                  <a16:creationId xmlns:a16="http://schemas.microsoft.com/office/drawing/2014/main" id="{D706B58B-04A3-4744-93B9-8CA29AECB93E}"/>
                </a:ext>
              </a:extLst>
            </p:cNvPr>
            <p:cNvSpPr/>
            <p:nvPr/>
          </p:nvSpPr>
          <p:spPr>
            <a:xfrm>
              <a:off x="4552217" y="3531104"/>
              <a:ext cx="1591118" cy="159428"/>
            </a:xfrm>
            <a:prstGeom prst="rect">
              <a:avLst/>
            </a:prstGeom>
          </p:spPr>
          <p:txBody>
            <a:bodyPr wrap="none" lIns="72000" tIns="0" rIns="72000" bIns="0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zh-CN" altLang="en-US" b="1" dirty="0">
                  <a:solidFill>
                    <a:schemeClr val="accent4"/>
                  </a:solidFill>
                  <a:cs typeface="+mn-ea"/>
                  <a:sym typeface="+mn-lt"/>
                </a:rPr>
                <a:t>根据功能需求实现功能</a:t>
              </a:r>
            </a:p>
          </p:txBody>
        </p:sp>
      </p:grpSp>
      <p:grpSp>
        <p:nvGrpSpPr>
          <p:cNvPr id="156" name="组合 155">
            <a:extLst>
              <a:ext uri="{FF2B5EF4-FFF2-40B4-BE49-F238E27FC236}">
                <a16:creationId xmlns:a16="http://schemas.microsoft.com/office/drawing/2014/main" id="{F4F2D18F-DCFE-4883-B3A7-02650ADDAA03}"/>
              </a:ext>
            </a:extLst>
          </p:cNvPr>
          <p:cNvGrpSpPr/>
          <p:nvPr/>
        </p:nvGrpSpPr>
        <p:grpSpPr>
          <a:xfrm>
            <a:off x="2742984" y="3531104"/>
            <a:ext cx="1743491" cy="581015"/>
            <a:chOff x="2742984" y="3531104"/>
            <a:chExt cx="1743491" cy="581015"/>
          </a:xfrm>
        </p:grpSpPr>
        <p:sp>
          <p:nvSpPr>
            <p:cNvPr id="139" name="TextBox 30">
              <a:extLst>
                <a:ext uri="{FF2B5EF4-FFF2-40B4-BE49-F238E27FC236}">
                  <a16:creationId xmlns:a16="http://schemas.microsoft.com/office/drawing/2014/main" id="{49C6F2AE-E6C2-44E9-AEF6-3A453CE320AE}"/>
                </a:ext>
              </a:extLst>
            </p:cNvPr>
            <p:cNvSpPr txBox="1"/>
            <p:nvPr/>
          </p:nvSpPr>
          <p:spPr>
            <a:xfrm>
              <a:off x="2742984" y="3730382"/>
              <a:ext cx="1743491" cy="381737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78">
                <a:lnSpc>
                  <a:spcPct val="120000"/>
                </a:lnSpc>
                <a:defRPr/>
              </a:pPr>
              <a:endParaRPr lang="zh-CN" altLang="en-US" sz="1050" dirty="0">
                <a:cs typeface="+mn-ea"/>
                <a:sym typeface="+mn-lt"/>
              </a:endParaRPr>
            </a:p>
          </p:txBody>
        </p:sp>
        <p:sp>
          <p:nvSpPr>
            <p:cNvPr id="140" name="Rectangle 31">
              <a:extLst>
                <a:ext uri="{FF2B5EF4-FFF2-40B4-BE49-F238E27FC236}">
                  <a16:creationId xmlns:a16="http://schemas.microsoft.com/office/drawing/2014/main" id="{6984F935-3528-4329-B9CD-296EBA3CE55F}"/>
                </a:ext>
              </a:extLst>
            </p:cNvPr>
            <p:cNvSpPr/>
            <p:nvPr/>
          </p:nvSpPr>
          <p:spPr>
            <a:xfrm>
              <a:off x="2819170" y="3531104"/>
              <a:ext cx="1591118" cy="159428"/>
            </a:xfrm>
            <a:prstGeom prst="rect">
              <a:avLst/>
            </a:prstGeom>
          </p:spPr>
          <p:txBody>
            <a:bodyPr wrap="none" lIns="72000" tIns="0" rIns="72000" bIns="0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zh-CN" altLang="en-US" b="1" dirty="0">
                  <a:solidFill>
                    <a:schemeClr val="accent2"/>
                  </a:solidFill>
                  <a:cs typeface="+mn-ea"/>
                  <a:sym typeface="+mn-lt"/>
                </a:rPr>
                <a:t>设计基础功能页面</a:t>
              </a:r>
            </a:p>
          </p:txBody>
        </p:sp>
      </p:grp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BF90D2AF-1303-431B-9575-313639E2F7A9}"/>
              </a:ext>
            </a:extLst>
          </p:cNvPr>
          <p:cNvGrpSpPr/>
          <p:nvPr/>
        </p:nvGrpSpPr>
        <p:grpSpPr>
          <a:xfrm>
            <a:off x="1034606" y="3531104"/>
            <a:ext cx="1743491" cy="581015"/>
            <a:chOff x="1034606" y="3531104"/>
            <a:chExt cx="1743491" cy="581015"/>
          </a:xfrm>
        </p:grpSpPr>
        <p:sp>
          <p:nvSpPr>
            <p:cNvPr id="141" name="TextBox 32">
              <a:extLst>
                <a:ext uri="{FF2B5EF4-FFF2-40B4-BE49-F238E27FC236}">
                  <a16:creationId xmlns:a16="http://schemas.microsoft.com/office/drawing/2014/main" id="{CF501BB1-E301-47E8-BBB8-0956AE586145}"/>
                </a:ext>
              </a:extLst>
            </p:cNvPr>
            <p:cNvSpPr txBox="1"/>
            <p:nvPr/>
          </p:nvSpPr>
          <p:spPr>
            <a:xfrm>
              <a:off x="1034606" y="3730382"/>
              <a:ext cx="1743491" cy="381737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78">
                <a:lnSpc>
                  <a:spcPct val="120000"/>
                </a:lnSpc>
                <a:defRPr/>
              </a:pPr>
              <a:endParaRPr lang="zh-CN" altLang="en-US" sz="105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2" name="Rectangle 33">
              <a:extLst>
                <a:ext uri="{FF2B5EF4-FFF2-40B4-BE49-F238E27FC236}">
                  <a16:creationId xmlns:a16="http://schemas.microsoft.com/office/drawing/2014/main" id="{6A82EE5B-0481-42E8-A4E0-A248B546DFFD}"/>
                </a:ext>
              </a:extLst>
            </p:cNvPr>
            <p:cNvSpPr/>
            <p:nvPr/>
          </p:nvSpPr>
          <p:spPr>
            <a:xfrm>
              <a:off x="1110793" y="3531104"/>
              <a:ext cx="1591118" cy="159428"/>
            </a:xfrm>
            <a:prstGeom prst="rect">
              <a:avLst/>
            </a:prstGeom>
          </p:spPr>
          <p:txBody>
            <a:bodyPr wrap="none" lIns="72000" tIns="0" rIns="72000" bIns="0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914378">
                <a:defRPr/>
              </a:pPr>
              <a:r>
                <a:rPr lang="zh-CN" alt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数据库设计</a:t>
              </a:r>
            </a:p>
          </p:txBody>
        </p:sp>
      </p:grpSp>
      <p:grpSp>
        <p:nvGrpSpPr>
          <p:cNvPr id="152" name="组合 151">
            <a:extLst>
              <a:ext uri="{FF2B5EF4-FFF2-40B4-BE49-F238E27FC236}">
                <a16:creationId xmlns:a16="http://schemas.microsoft.com/office/drawing/2014/main" id="{BCB6416E-B7D7-4EC9-99FC-AB1FD357C3A0}"/>
              </a:ext>
            </a:extLst>
          </p:cNvPr>
          <p:cNvGrpSpPr/>
          <p:nvPr/>
        </p:nvGrpSpPr>
        <p:grpSpPr>
          <a:xfrm>
            <a:off x="4967723" y="1643110"/>
            <a:ext cx="908700" cy="1656150"/>
            <a:chOff x="3170162" y="1643110"/>
            <a:chExt cx="908700" cy="1656150"/>
          </a:xfrm>
        </p:grpSpPr>
        <p:sp>
          <p:nvSpPr>
            <p:cNvPr id="119" name="Block Arc 8">
              <a:extLst>
                <a:ext uri="{FF2B5EF4-FFF2-40B4-BE49-F238E27FC236}">
                  <a16:creationId xmlns:a16="http://schemas.microsoft.com/office/drawing/2014/main" id="{9711D2FB-84CD-46C4-A518-52FD4E94AB69}"/>
                </a:ext>
              </a:extLst>
            </p:cNvPr>
            <p:cNvSpPr/>
            <p:nvPr/>
          </p:nvSpPr>
          <p:spPr>
            <a:xfrm flipV="1">
              <a:off x="3170162" y="2039337"/>
              <a:ext cx="908700" cy="908702"/>
            </a:xfrm>
            <a:prstGeom prst="blockArc">
              <a:avLst>
                <a:gd name="adj1" fmla="val 10800000"/>
                <a:gd name="adj2" fmla="val 19093"/>
                <a:gd name="adj3" fmla="val 14285"/>
              </a:avLst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0" name="Rectangle 9">
              <a:extLst>
                <a:ext uri="{FF2B5EF4-FFF2-40B4-BE49-F238E27FC236}">
                  <a16:creationId xmlns:a16="http://schemas.microsoft.com/office/drawing/2014/main" id="{5A63E347-73F0-447C-808D-979C4A959BD4}"/>
                </a:ext>
              </a:extLst>
            </p:cNvPr>
            <p:cNvSpPr/>
            <p:nvPr/>
          </p:nvSpPr>
          <p:spPr>
            <a:xfrm>
              <a:off x="3553696" y="2920896"/>
              <a:ext cx="141633" cy="319687"/>
            </a:xfrm>
            <a:prstGeom prst="rect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1" name="Rectangle 10">
              <a:extLst>
                <a:ext uri="{FF2B5EF4-FFF2-40B4-BE49-F238E27FC236}">
                  <a16:creationId xmlns:a16="http://schemas.microsoft.com/office/drawing/2014/main" id="{9D3A3AE8-6079-4780-8200-F22C1B583396}"/>
                </a:ext>
              </a:extLst>
            </p:cNvPr>
            <p:cNvSpPr/>
            <p:nvPr/>
          </p:nvSpPr>
          <p:spPr>
            <a:xfrm>
              <a:off x="3369572" y="3238560"/>
              <a:ext cx="509880" cy="60700"/>
            </a:xfrm>
            <a:prstGeom prst="rect">
              <a:avLst/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2" name="Rectangle: Rounded Corners 11">
              <a:extLst>
                <a:ext uri="{FF2B5EF4-FFF2-40B4-BE49-F238E27FC236}">
                  <a16:creationId xmlns:a16="http://schemas.microsoft.com/office/drawing/2014/main" id="{F8096B5B-EB74-4586-85B8-B26DB6447F52}"/>
                </a:ext>
              </a:extLst>
            </p:cNvPr>
            <p:cNvSpPr/>
            <p:nvPr/>
          </p:nvSpPr>
          <p:spPr>
            <a:xfrm>
              <a:off x="3337726" y="1643110"/>
              <a:ext cx="573571" cy="113252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2" name="Rectangle: Rounded Corners 24">
              <a:extLst>
                <a:ext uri="{FF2B5EF4-FFF2-40B4-BE49-F238E27FC236}">
                  <a16:creationId xmlns:a16="http://schemas.microsoft.com/office/drawing/2014/main" id="{A6B321B2-B66D-4229-8001-4F83A581DE97}"/>
                </a:ext>
              </a:extLst>
            </p:cNvPr>
            <p:cNvSpPr/>
            <p:nvPr/>
          </p:nvSpPr>
          <p:spPr>
            <a:xfrm>
              <a:off x="3337726" y="1891943"/>
              <a:ext cx="573571" cy="883692"/>
            </a:xfrm>
            <a:prstGeom prst="roundRect">
              <a:avLst>
                <a:gd name="adj" fmla="val 50000"/>
              </a:avLst>
            </a:prstGeom>
            <a:blipFill dpi="0"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3" name="Freeform: Shape 43">
              <a:extLst>
                <a:ext uri="{FF2B5EF4-FFF2-40B4-BE49-F238E27FC236}">
                  <a16:creationId xmlns:a16="http://schemas.microsoft.com/office/drawing/2014/main" id="{4BCC4BFC-C88E-4066-88DF-BBCAD29B9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2925" y="2298250"/>
              <a:ext cx="303606" cy="333495"/>
            </a:xfrm>
            <a:custGeom>
              <a:avLst/>
              <a:gdLst>
                <a:gd name="connsiteX0" fmla="*/ 265967 w 306388"/>
                <a:gd name="connsiteY0" fmla="*/ 243697 h 336550"/>
                <a:gd name="connsiteX1" fmla="*/ 232996 w 306388"/>
                <a:gd name="connsiteY1" fmla="*/ 278234 h 336550"/>
                <a:gd name="connsiteX2" fmla="*/ 219808 w 306388"/>
                <a:gd name="connsiteY2" fmla="*/ 264950 h 336550"/>
                <a:gd name="connsiteX3" fmla="*/ 203982 w 306388"/>
                <a:gd name="connsiteY3" fmla="*/ 264950 h 336550"/>
                <a:gd name="connsiteX4" fmla="*/ 203982 w 306388"/>
                <a:gd name="connsiteY4" fmla="*/ 280890 h 336550"/>
                <a:gd name="connsiteX5" fmla="*/ 225083 w 306388"/>
                <a:gd name="connsiteY5" fmla="*/ 300815 h 336550"/>
                <a:gd name="connsiteX6" fmla="*/ 232996 w 306388"/>
                <a:gd name="connsiteY6" fmla="*/ 304800 h 336550"/>
                <a:gd name="connsiteX7" fmla="*/ 239591 w 306388"/>
                <a:gd name="connsiteY7" fmla="*/ 300815 h 336550"/>
                <a:gd name="connsiteX8" fmla="*/ 281794 w 306388"/>
                <a:gd name="connsiteY8" fmla="*/ 259637 h 336550"/>
                <a:gd name="connsiteX9" fmla="*/ 281794 w 306388"/>
                <a:gd name="connsiteY9" fmla="*/ 243697 h 336550"/>
                <a:gd name="connsiteX10" fmla="*/ 265967 w 306388"/>
                <a:gd name="connsiteY10" fmla="*/ 243697 h 336550"/>
                <a:gd name="connsiteX11" fmla="*/ 242094 w 306388"/>
                <a:gd name="connsiteY11" fmla="*/ 209550 h 336550"/>
                <a:gd name="connsiteX12" fmla="*/ 306388 w 306388"/>
                <a:gd name="connsiteY12" fmla="*/ 273050 h 336550"/>
                <a:gd name="connsiteX13" fmla="*/ 242094 w 306388"/>
                <a:gd name="connsiteY13" fmla="*/ 336550 h 336550"/>
                <a:gd name="connsiteX14" fmla="*/ 177800 w 306388"/>
                <a:gd name="connsiteY14" fmla="*/ 273050 h 336550"/>
                <a:gd name="connsiteX15" fmla="*/ 242094 w 306388"/>
                <a:gd name="connsiteY15" fmla="*/ 209550 h 336550"/>
                <a:gd name="connsiteX16" fmla="*/ 65986 w 306388"/>
                <a:gd name="connsiteY16" fmla="*/ 133087 h 336550"/>
                <a:gd name="connsiteX17" fmla="*/ 69946 w 306388"/>
                <a:gd name="connsiteY17" fmla="*/ 135738 h 336550"/>
                <a:gd name="connsiteX18" fmla="*/ 104259 w 306388"/>
                <a:gd name="connsiteY18" fmla="*/ 228503 h 336550"/>
                <a:gd name="connsiteX19" fmla="*/ 116136 w 306388"/>
                <a:gd name="connsiteY19" fmla="*/ 228503 h 336550"/>
                <a:gd name="connsiteX20" fmla="*/ 149130 w 306388"/>
                <a:gd name="connsiteY20" fmla="*/ 135738 h 336550"/>
                <a:gd name="connsiteX21" fmla="*/ 155728 w 306388"/>
                <a:gd name="connsiteY21" fmla="*/ 133087 h 336550"/>
                <a:gd name="connsiteX22" fmla="*/ 184762 w 306388"/>
                <a:gd name="connsiteY22" fmla="*/ 138388 h 336550"/>
                <a:gd name="connsiteX23" fmla="*/ 219075 w 306388"/>
                <a:gd name="connsiteY23" fmla="*/ 184771 h 336550"/>
                <a:gd name="connsiteX24" fmla="*/ 219075 w 306388"/>
                <a:gd name="connsiteY24" fmla="*/ 195373 h 336550"/>
                <a:gd name="connsiteX25" fmla="*/ 161007 w 306388"/>
                <a:gd name="connsiteY25" fmla="*/ 273561 h 336550"/>
                <a:gd name="connsiteX26" fmla="*/ 162327 w 306388"/>
                <a:gd name="connsiteY26" fmla="*/ 284162 h 336550"/>
                <a:gd name="connsiteX27" fmla="*/ 21116 w 306388"/>
                <a:gd name="connsiteY27" fmla="*/ 284162 h 336550"/>
                <a:gd name="connsiteX28" fmla="*/ 0 w 306388"/>
                <a:gd name="connsiteY28" fmla="*/ 262959 h 336550"/>
                <a:gd name="connsiteX29" fmla="*/ 0 w 306388"/>
                <a:gd name="connsiteY29" fmla="*/ 186096 h 336550"/>
                <a:gd name="connsiteX30" fmla="*/ 34313 w 306388"/>
                <a:gd name="connsiteY30" fmla="*/ 138388 h 336550"/>
                <a:gd name="connsiteX31" fmla="*/ 65986 w 306388"/>
                <a:gd name="connsiteY31" fmla="*/ 133087 h 336550"/>
                <a:gd name="connsiteX32" fmla="*/ 103043 w 306388"/>
                <a:gd name="connsiteY32" fmla="*/ 125412 h 336550"/>
                <a:gd name="connsiteX33" fmla="*/ 117331 w 306388"/>
                <a:gd name="connsiteY33" fmla="*/ 125412 h 336550"/>
                <a:gd name="connsiteX34" fmla="*/ 122526 w 306388"/>
                <a:gd name="connsiteY34" fmla="*/ 128077 h 336550"/>
                <a:gd name="connsiteX35" fmla="*/ 122526 w 306388"/>
                <a:gd name="connsiteY35" fmla="*/ 136071 h 336550"/>
                <a:gd name="connsiteX36" fmla="*/ 116032 w 306388"/>
                <a:gd name="connsiteY36" fmla="*/ 148063 h 336550"/>
                <a:gd name="connsiteX37" fmla="*/ 118630 w 306388"/>
                <a:gd name="connsiteY37" fmla="*/ 178707 h 336550"/>
                <a:gd name="connsiteX38" fmla="*/ 112135 w 306388"/>
                <a:gd name="connsiteY38" fmla="*/ 197360 h 336550"/>
                <a:gd name="connsiteX39" fmla="*/ 108239 w 306388"/>
                <a:gd name="connsiteY39" fmla="*/ 197360 h 336550"/>
                <a:gd name="connsiteX40" fmla="*/ 100446 w 306388"/>
                <a:gd name="connsiteY40" fmla="*/ 178707 h 336550"/>
                <a:gd name="connsiteX41" fmla="*/ 104342 w 306388"/>
                <a:gd name="connsiteY41" fmla="*/ 148063 h 336550"/>
                <a:gd name="connsiteX42" fmla="*/ 96549 w 306388"/>
                <a:gd name="connsiteY42" fmla="*/ 136071 h 336550"/>
                <a:gd name="connsiteX43" fmla="*/ 97848 w 306388"/>
                <a:gd name="connsiteY43" fmla="*/ 128077 h 336550"/>
                <a:gd name="connsiteX44" fmla="*/ 103043 w 306388"/>
                <a:gd name="connsiteY44" fmla="*/ 125412 h 336550"/>
                <a:gd name="connsiteX45" fmla="*/ 110332 w 306388"/>
                <a:gd name="connsiteY45" fmla="*/ 0 h 336550"/>
                <a:gd name="connsiteX46" fmla="*/ 166689 w 306388"/>
                <a:gd name="connsiteY46" fmla="*/ 55563 h 336550"/>
                <a:gd name="connsiteX47" fmla="*/ 110332 w 306388"/>
                <a:gd name="connsiteY47" fmla="*/ 111126 h 336550"/>
                <a:gd name="connsiteX48" fmla="*/ 53975 w 306388"/>
                <a:gd name="connsiteY48" fmla="*/ 55563 h 336550"/>
                <a:gd name="connsiteX49" fmla="*/ 110332 w 306388"/>
                <a:gd name="connsiteY49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06388" h="336550">
                  <a:moveTo>
                    <a:pt x="265967" y="243697"/>
                  </a:moveTo>
                  <a:cubicBezTo>
                    <a:pt x="265967" y="243697"/>
                    <a:pt x="265967" y="243697"/>
                    <a:pt x="232996" y="278234"/>
                  </a:cubicBezTo>
                  <a:cubicBezTo>
                    <a:pt x="232996" y="278234"/>
                    <a:pt x="232996" y="278234"/>
                    <a:pt x="219808" y="264950"/>
                  </a:cubicBezTo>
                  <a:cubicBezTo>
                    <a:pt x="214532" y="260965"/>
                    <a:pt x="207938" y="260965"/>
                    <a:pt x="203982" y="264950"/>
                  </a:cubicBezTo>
                  <a:cubicBezTo>
                    <a:pt x="200025" y="268935"/>
                    <a:pt x="200025" y="275577"/>
                    <a:pt x="203982" y="280890"/>
                  </a:cubicBezTo>
                  <a:cubicBezTo>
                    <a:pt x="203982" y="280890"/>
                    <a:pt x="203982" y="280890"/>
                    <a:pt x="225083" y="300815"/>
                  </a:cubicBezTo>
                  <a:cubicBezTo>
                    <a:pt x="227721" y="303472"/>
                    <a:pt x="230359" y="304800"/>
                    <a:pt x="232996" y="304800"/>
                  </a:cubicBezTo>
                  <a:cubicBezTo>
                    <a:pt x="235634" y="304800"/>
                    <a:pt x="238272" y="303472"/>
                    <a:pt x="239591" y="300815"/>
                  </a:cubicBezTo>
                  <a:cubicBezTo>
                    <a:pt x="239591" y="300815"/>
                    <a:pt x="239591" y="300815"/>
                    <a:pt x="281794" y="259637"/>
                  </a:cubicBezTo>
                  <a:cubicBezTo>
                    <a:pt x="285750" y="255652"/>
                    <a:pt x="285750" y="249011"/>
                    <a:pt x="281794" y="243697"/>
                  </a:cubicBezTo>
                  <a:cubicBezTo>
                    <a:pt x="277837" y="239712"/>
                    <a:pt x="271243" y="239712"/>
                    <a:pt x="265967" y="243697"/>
                  </a:cubicBezTo>
                  <a:close/>
                  <a:moveTo>
                    <a:pt x="242094" y="209550"/>
                  </a:moveTo>
                  <a:cubicBezTo>
                    <a:pt x="277603" y="209550"/>
                    <a:pt x="306388" y="237980"/>
                    <a:pt x="306388" y="273050"/>
                  </a:cubicBezTo>
                  <a:cubicBezTo>
                    <a:pt x="306388" y="308120"/>
                    <a:pt x="277603" y="336550"/>
                    <a:pt x="242094" y="336550"/>
                  </a:cubicBezTo>
                  <a:cubicBezTo>
                    <a:pt x="206585" y="336550"/>
                    <a:pt x="177800" y="308120"/>
                    <a:pt x="177800" y="273050"/>
                  </a:cubicBezTo>
                  <a:cubicBezTo>
                    <a:pt x="177800" y="237980"/>
                    <a:pt x="206585" y="209550"/>
                    <a:pt x="242094" y="209550"/>
                  </a:cubicBezTo>
                  <a:close/>
                  <a:moveTo>
                    <a:pt x="65986" y="133087"/>
                  </a:moveTo>
                  <a:cubicBezTo>
                    <a:pt x="67306" y="133087"/>
                    <a:pt x="69946" y="134413"/>
                    <a:pt x="69946" y="135738"/>
                  </a:cubicBezTo>
                  <a:cubicBezTo>
                    <a:pt x="69946" y="135738"/>
                    <a:pt x="69946" y="135738"/>
                    <a:pt x="104259" y="228503"/>
                  </a:cubicBezTo>
                  <a:cubicBezTo>
                    <a:pt x="105578" y="233804"/>
                    <a:pt x="113497" y="233804"/>
                    <a:pt x="116136" y="228503"/>
                  </a:cubicBezTo>
                  <a:cubicBezTo>
                    <a:pt x="116136" y="228503"/>
                    <a:pt x="116136" y="228503"/>
                    <a:pt x="149130" y="135738"/>
                  </a:cubicBezTo>
                  <a:cubicBezTo>
                    <a:pt x="150449" y="133087"/>
                    <a:pt x="153089" y="131762"/>
                    <a:pt x="155728" y="133087"/>
                  </a:cubicBezTo>
                  <a:cubicBezTo>
                    <a:pt x="155728" y="133087"/>
                    <a:pt x="155728" y="133087"/>
                    <a:pt x="184762" y="138388"/>
                  </a:cubicBezTo>
                  <a:cubicBezTo>
                    <a:pt x="205878" y="145014"/>
                    <a:pt x="219075" y="163567"/>
                    <a:pt x="219075" y="184771"/>
                  </a:cubicBezTo>
                  <a:cubicBezTo>
                    <a:pt x="219075" y="184771"/>
                    <a:pt x="219075" y="184771"/>
                    <a:pt x="219075" y="195373"/>
                  </a:cubicBezTo>
                  <a:cubicBezTo>
                    <a:pt x="186082" y="204649"/>
                    <a:pt x="161007" y="236454"/>
                    <a:pt x="161007" y="273561"/>
                  </a:cubicBezTo>
                  <a:cubicBezTo>
                    <a:pt x="161007" y="277536"/>
                    <a:pt x="161007" y="280187"/>
                    <a:pt x="162327" y="284162"/>
                  </a:cubicBezTo>
                  <a:cubicBezTo>
                    <a:pt x="162327" y="284162"/>
                    <a:pt x="162327" y="284162"/>
                    <a:pt x="21116" y="284162"/>
                  </a:cubicBezTo>
                  <a:cubicBezTo>
                    <a:pt x="9238" y="284162"/>
                    <a:pt x="0" y="274886"/>
                    <a:pt x="0" y="262959"/>
                  </a:cubicBezTo>
                  <a:cubicBezTo>
                    <a:pt x="0" y="262959"/>
                    <a:pt x="0" y="262959"/>
                    <a:pt x="0" y="186096"/>
                  </a:cubicBezTo>
                  <a:cubicBezTo>
                    <a:pt x="0" y="163567"/>
                    <a:pt x="14517" y="145014"/>
                    <a:pt x="34313" y="138388"/>
                  </a:cubicBezTo>
                  <a:cubicBezTo>
                    <a:pt x="34313" y="138388"/>
                    <a:pt x="65986" y="133087"/>
                    <a:pt x="65986" y="133087"/>
                  </a:cubicBezTo>
                  <a:close/>
                  <a:moveTo>
                    <a:pt x="103043" y="125412"/>
                  </a:moveTo>
                  <a:cubicBezTo>
                    <a:pt x="103043" y="125412"/>
                    <a:pt x="103043" y="125412"/>
                    <a:pt x="117331" y="125412"/>
                  </a:cubicBezTo>
                  <a:cubicBezTo>
                    <a:pt x="118630" y="125412"/>
                    <a:pt x="121227" y="126745"/>
                    <a:pt x="122526" y="128077"/>
                  </a:cubicBezTo>
                  <a:cubicBezTo>
                    <a:pt x="123825" y="129409"/>
                    <a:pt x="123825" y="133406"/>
                    <a:pt x="122526" y="136071"/>
                  </a:cubicBezTo>
                  <a:cubicBezTo>
                    <a:pt x="122526" y="136071"/>
                    <a:pt x="122526" y="136071"/>
                    <a:pt x="116032" y="148063"/>
                  </a:cubicBezTo>
                  <a:cubicBezTo>
                    <a:pt x="116032" y="148063"/>
                    <a:pt x="116032" y="148063"/>
                    <a:pt x="118630" y="178707"/>
                  </a:cubicBezTo>
                  <a:cubicBezTo>
                    <a:pt x="118630" y="178707"/>
                    <a:pt x="118630" y="178707"/>
                    <a:pt x="112135" y="197360"/>
                  </a:cubicBezTo>
                  <a:cubicBezTo>
                    <a:pt x="110836" y="200025"/>
                    <a:pt x="108239" y="200025"/>
                    <a:pt x="108239" y="197360"/>
                  </a:cubicBezTo>
                  <a:cubicBezTo>
                    <a:pt x="108239" y="197360"/>
                    <a:pt x="108239" y="197360"/>
                    <a:pt x="100446" y="178707"/>
                  </a:cubicBezTo>
                  <a:cubicBezTo>
                    <a:pt x="100446" y="178707"/>
                    <a:pt x="100446" y="178707"/>
                    <a:pt x="104342" y="148063"/>
                  </a:cubicBezTo>
                  <a:cubicBezTo>
                    <a:pt x="104342" y="148063"/>
                    <a:pt x="104342" y="148063"/>
                    <a:pt x="96549" y="136071"/>
                  </a:cubicBezTo>
                  <a:cubicBezTo>
                    <a:pt x="95250" y="133406"/>
                    <a:pt x="95250" y="129409"/>
                    <a:pt x="97848" y="128077"/>
                  </a:cubicBezTo>
                  <a:cubicBezTo>
                    <a:pt x="99147" y="126745"/>
                    <a:pt x="100446" y="125412"/>
                    <a:pt x="103043" y="125412"/>
                  </a:cubicBezTo>
                  <a:close/>
                  <a:moveTo>
                    <a:pt x="110332" y="0"/>
                  </a:moveTo>
                  <a:cubicBezTo>
                    <a:pt x="141457" y="0"/>
                    <a:pt x="166689" y="24876"/>
                    <a:pt x="166689" y="55563"/>
                  </a:cubicBezTo>
                  <a:cubicBezTo>
                    <a:pt x="166689" y="86250"/>
                    <a:pt x="141457" y="111126"/>
                    <a:pt x="110332" y="111126"/>
                  </a:cubicBezTo>
                  <a:cubicBezTo>
                    <a:pt x="79207" y="111126"/>
                    <a:pt x="53975" y="86250"/>
                    <a:pt x="53975" y="55563"/>
                  </a:cubicBezTo>
                  <a:cubicBezTo>
                    <a:pt x="53975" y="24876"/>
                    <a:pt x="79207" y="0"/>
                    <a:pt x="11033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144" name="Rectangle 38">
            <a:extLst>
              <a:ext uri="{FF2B5EF4-FFF2-40B4-BE49-F238E27FC236}">
                <a16:creationId xmlns:a16="http://schemas.microsoft.com/office/drawing/2014/main" id="{F90B287C-107D-45B0-9C59-83F26DA72E37}"/>
              </a:ext>
            </a:extLst>
          </p:cNvPr>
          <p:cNvSpPr/>
          <p:nvPr/>
        </p:nvSpPr>
        <p:spPr>
          <a:xfrm>
            <a:off x="1565707" y="1268998"/>
            <a:ext cx="678311" cy="392416"/>
          </a:xfrm>
          <a:prstGeom prst="rect">
            <a:avLst/>
          </a:prstGeom>
        </p:spPr>
        <p:txBody>
          <a:bodyPr wrap="none">
            <a:normAutofit fontScale="8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378">
              <a:defRPr/>
            </a:pP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底层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4" name="组合 153">
            <a:extLst>
              <a:ext uri="{FF2B5EF4-FFF2-40B4-BE49-F238E27FC236}">
                <a16:creationId xmlns:a16="http://schemas.microsoft.com/office/drawing/2014/main" id="{5A0479AA-6427-48A3-B835-CADBBA4FA163}"/>
              </a:ext>
            </a:extLst>
          </p:cNvPr>
          <p:cNvGrpSpPr/>
          <p:nvPr/>
        </p:nvGrpSpPr>
        <p:grpSpPr>
          <a:xfrm>
            <a:off x="6609459" y="1643110"/>
            <a:ext cx="908700" cy="1656150"/>
            <a:chOff x="6609459" y="1643110"/>
            <a:chExt cx="908700" cy="1656150"/>
          </a:xfrm>
        </p:grpSpPr>
        <p:sp>
          <p:nvSpPr>
            <p:cNvPr id="127" name="Block Arc 18">
              <a:extLst>
                <a:ext uri="{FF2B5EF4-FFF2-40B4-BE49-F238E27FC236}">
                  <a16:creationId xmlns:a16="http://schemas.microsoft.com/office/drawing/2014/main" id="{15DDC2C4-C55C-487F-A01B-B9BB0F48D194}"/>
                </a:ext>
              </a:extLst>
            </p:cNvPr>
            <p:cNvSpPr/>
            <p:nvPr/>
          </p:nvSpPr>
          <p:spPr>
            <a:xfrm flipV="1">
              <a:off x="6609459" y="2039337"/>
              <a:ext cx="908700" cy="908702"/>
            </a:xfrm>
            <a:prstGeom prst="blockArc">
              <a:avLst>
                <a:gd name="adj1" fmla="val 10800000"/>
                <a:gd name="adj2" fmla="val 19093"/>
                <a:gd name="adj3" fmla="val 14285"/>
              </a:avLst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8" name="Rectangle 19">
              <a:extLst>
                <a:ext uri="{FF2B5EF4-FFF2-40B4-BE49-F238E27FC236}">
                  <a16:creationId xmlns:a16="http://schemas.microsoft.com/office/drawing/2014/main" id="{E9B5BD2E-F877-4AC0-860F-BD471D5D593B}"/>
                </a:ext>
              </a:extLst>
            </p:cNvPr>
            <p:cNvSpPr/>
            <p:nvPr/>
          </p:nvSpPr>
          <p:spPr>
            <a:xfrm>
              <a:off x="6992993" y="2920896"/>
              <a:ext cx="141633" cy="319687"/>
            </a:xfrm>
            <a:prstGeom prst="rect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9" name="Rectangle 20">
              <a:extLst>
                <a:ext uri="{FF2B5EF4-FFF2-40B4-BE49-F238E27FC236}">
                  <a16:creationId xmlns:a16="http://schemas.microsoft.com/office/drawing/2014/main" id="{85CECC71-5394-46BA-956A-8624E58CCF2E}"/>
                </a:ext>
              </a:extLst>
            </p:cNvPr>
            <p:cNvSpPr/>
            <p:nvPr/>
          </p:nvSpPr>
          <p:spPr>
            <a:xfrm>
              <a:off x="6808869" y="3238560"/>
              <a:ext cx="509880" cy="60700"/>
            </a:xfrm>
            <a:prstGeom prst="rect">
              <a:avLst/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0" name="Rectangle: Rounded Corners 21">
              <a:extLst>
                <a:ext uri="{FF2B5EF4-FFF2-40B4-BE49-F238E27FC236}">
                  <a16:creationId xmlns:a16="http://schemas.microsoft.com/office/drawing/2014/main" id="{DF15EB47-B06D-45E2-9914-971A463E83FA}"/>
                </a:ext>
              </a:extLst>
            </p:cNvPr>
            <p:cNvSpPr/>
            <p:nvPr/>
          </p:nvSpPr>
          <p:spPr>
            <a:xfrm>
              <a:off x="6777023" y="1643110"/>
              <a:ext cx="573571" cy="113252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4" name="Rectangle: Rounded Corners 26">
              <a:extLst>
                <a:ext uri="{FF2B5EF4-FFF2-40B4-BE49-F238E27FC236}">
                  <a16:creationId xmlns:a16="http://schemas.microsoft.com/office/drawing/2014/main" id="{ED1DB6EB-D3D9-4F9C-91A7-C943CD8D2BF2}"/>
                </a:ext>
              </a:extLst>
            </p:cNvPr>
            <p:cNvSpPr/>
            <p:nvPr/>
          </p:nvSpPr>
          <p:spPr>
            <a:xfrm>
              <a:off x="6777023" y="1786916"/>
              <a:ext cx="573571" cy="988719"/>
            </a:xfrm>
            <a:prstGeom prst="roundRect">
              <a:avLst>
                <a:gd name="adj" fmla="val 50000"/>
              </a:avLst>
            </a:prstGeom>
            <a:blipFill dpi="0"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5" name="Freeform: Shape 45">
              <a:extLst>
                <a:ext uri="{FF2B5EF4-FFF2-40B4-BE49-F238E27FC236}">
                  <a16:creationId xmlns:a16="http://schemas.microsoft.com/office/drawing/2014/main" id="{CD4592DF-F36E-4525-8B61-496FFC489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8104" y="2322552"/>
              <a:ext cx="311411" cy="284890"/>
            </a:xfrm>
            <a:custGeom>
              <a:avLst/>
              <a:gdLst>
                <a:gd name="connsiteX0" fmla="*/ 448866 w 607356"/>
                <a:gd name="connsiteY0" fmla="*/ 489309 h 555632"/>
                <a:gd name="connsiteX1" fmla="*/ 422386 w 607356"/>
                <a:gd name="connsiteY1" fmla="*/ 499920 h 555632"/>
                <a:gd name="connsiteX2" fmla="*/ 432352 w 607356"/>
                <a:gd name="connsiteY2" fmla="*/ 526734 h 555632"/>
                <a:gd name="connsiteX3" fmla="*/ 459116 w 607356"/>
                <a:gd name="connsiteY3" fmla="*/ 516975 h 555632"/>
                <a:gd name="connsiteX4" fmla="*/ 365535 w 607356"/>
                <a:gd name="connsiteY4" fmla="*/ 263336 h 555632"/>
                <a:gd name="connsiteX5" fmla="*/ 338771 w 607356"/>
                <a:gd name="connsiteY5" fmla="*/ 273189 h 555632"/>
                <a:gd name="connsiteX6" fmla="*/ 413654 w 607356"/>
                <a:gd name="connsiteY6" fmla="*/ 476139 h 555632"/>
                <a:gd name="connsiteX7" fmla="*/ 440134 w 607356"/>
                <a:gd name="connsiteY7" fmla="*/ 465622 h 555632"/>
                <a:gd name="connsiteX8" fmla="*/ 95840 w 607356"/>
                <a:gd name="connsiteY8" fmla="*/ 259158 h 555632"/>
                <a:gd name="connsiteX9" fmla="*/ 72320 w 607356"/>
                <a:gd name="connsiteY9" fmla="*/ 282662 h 555632"/>
                <a:gd name="connsiteX10" fmla="*/ 95840 w 607356"/>
                <a:gd name="connsiteY10" fmla="*/ 306071 h 555632"/>
                <a:gd name="connsiteX11" fmla="*/ 119266 w 607356"/>
                <a:gd name="connsiteY11" fmla="*/ 282662 h 555632"/>
                <a:gd name="connsiteX12" fmla="*/ 95840 w 607356"/>
                <a:gd name="connsiteY12" fmla="*/ 259158 h 555632"/>
                <a:gd name="connsiteX13" fmla="*/ 95840 w 607356"/>
                <a:gd name="connsiteY13" fmla="*/ 233854 h 555632"/>
                <a:gd name="connsiteX14" fmla="*/ 144589 w 607356"/>
                <a:gd name="connsiteY14" fmla="*/ 282662 h 555632"/>
                <a:gd name="connsiteX15" fmla="*/ 95840 w 607356"/>
                <a:gd name="connsiteY15" fmla="*/ 331375 h 555632"/>
                <a:gd name="connsiteX16" fmla="*/ 46997 w 607356"/>
                <a:gd name="connsiteY16" fmla="*/ 282662 h 555632"/>
                <a:gd name="connsiteX17" fmla="*/ 95840 w 607356"/>
                <a:gd name="connsiteY17" fmla="*/ 233854 h 555632"/>
                <a:gd name="connsiteX18" fmla="*/ 332697 w 607356"/>
                <a:gd name="connsiteY18" fmla="*/ 216815 h 555632"/>
                <a:gd name="connsiteX19" fmla="*/ 334310 w 607356"/>
                <a:gd name="connsiteY19" fmla="*/ 247892 h 555632"/>
                <a:gd name="connsiteX20" fmla="*/ 352248 w 607356"/>
                <a:gd name="connsiteY20" fmla="*/ 241354 h 555632"/>
                <a:gd name="connsiteX21" fmla="*/ 54183 w 607356"/>
                <a:gd name="connsiteY21" fmla="*/ 193702 h 555632"/>
                <a:gd name="connsiteX22" fmla="*/ 137402 w 607356"/>
                <a:gd name="connsiteY22" fmla="*/ 193702 h 555632"/>
                <a:gd name="connsiteX23" fmla="*/ 150022 w 607356"/>
                <a:gd name="connsiteY23" fmla="*/ 206380 h 555632"/>
                <a:gd name="connsiteX24" fmla="*/ 137402 w 607356"/>
                <a:gd name="connsiteY24" fmla="*/ 218964 h 555632"/>
                <a:gd name="connsiteX25" fmla="*/ 54183 w 607356"/>
                <a:gd name="connsiteY25" fmla="*/ 218964 h 555632"/>
                <a:gd name="connsiteX26" fmla="*/ 41563 w 607356"/>
                <a:gd name="connsiteY26" fmla="*/ 206380 h 555632"/>
                <a:gd name="connsiteX27" fmla="*/ 54183 w 607356"/>
                <a:gd name="connsiteY27" fmla="*/ 193702 h 555632"/>
                <a:gd name="connsiteX28" fmla="*/ 313430 w 607356"/>
                <a:gd name="connsiteY28" fmla="*/ 166125 h 555632"/>
                <a:gd name="connsiteX29" fmla="*/ 327761 w 607356"/>
                <a:gd name="connsiteY29" fmla="*/ 170104 h 555632"/>
                <a:gd name="connsiteX30" fmla="*/ 382904 w 607356"/>
                <a:gd name="connsiteY30" fmla="*/ 239270 h 555632"/>
                <a:gd name="connsiteX31" fmla="*/ 382904 w 607356"/>
                <a:gd name="connsiteY31" fmla="*/ 239365 h 555632"/>
                <a:gd name="connsiteX32" fmla="*/ 383473 w 607356"/>
                <a:gd name="connsiteY32" fmla="*/ 240028 h 555632"/>
                <a:gd name="connsiteX33" fmla="*/ 383663 w 607356"/>
                <a:gd name="connsiteY33" fmla="*/ 240407 h 555632"/>
                <a:gd name="connsiteX34" fmla="*/ 384043 w 607356"/>
                <a:gd name="connsiteY34" fmla="*/ 240975 h 555632"/>
                <a:gd name="connsiteX35" fmla="*/ 384327 w 607356"/>
                <a:gd name="connsiteY35" fmla="*/ 241544 h 555632"/>
                <a:gd name="connsiteX36" fmla="*/ 384517 w 607356"/>
                <a:gd name="connsiteY36" fmla="*/ 241923 h 555632"/>
                <a:gd name="connsiteX37" fmla="*/ 384897 w 607356"/>
                <a:gd name="connsiteY37" fmla="*/ 242681 h 555632"/>
                <a:gd name="connsiteX38" fmla="*/ 384897 w 607356"/>
                <a:gd name="connsiteY38" fmla="*/ 242775 h 555632"/>
                <a:gd name="connsiteX39" fmla="*/ 487209 w 607356"/>
                <a:gd name="connsiteY39" fmla="*/ 520007 h 555632"/>
                <a:gd name="connsiteX40" fmla="*/ 479711 w 607356"/>
                <a:gd name="connsiteY40" fmla="*/ 536304 h 555632"/>
                <a:gd name="connsiteX41" fmla="*/ 429220 w 607356"/>
                <a:gd name="connsiteY41" fmla="*/ 554874 h 555632"/>
                <a:gd name="connsiteX42" fmla="*/ 424854 w 607356"/>
                <a:gd name="connsiteY42" fmla="*/ 555632 h 555632"/>
                <a:gd name="connsiteX43" fmla="*/ 419539 w 607356"/>
                <a:gd name="connsiteY43" fmla="*/ 554495 h 555632"/>
                <a:gd name="connsiteX44" fmla="*/ 412990 w 607356"/>
                <a:gd name="connsiteY44" fmla="*/ 547389 h 555632"/>
                <a:gd name="connsiteX45" fmla="*/ 310583 w 607356"/>
                <a:gd name="connsiteY45" fmla="*/ 270063 h 555632"/>
                <a:gd name="connsiteX46" fmla="*/ 309918 w 607356"/>
                <a:gd name="connsiteY46" fmla="*/ 264567 h 555632"/>
                <a:gd name="connsiteX47" fmla="*/ 305268 w 607356"/>
                <a:gd name="connsiteY47" fmla="*/ 178631 h 555632"/>
                <a:gd name="connsiteX48" fmla="*/ 313430 w 607356"/>
                <a:gd name="connsiteY48" fmla="*/ 166125 h 555632"/>
                <a:gd name="connsiteX49" fmla="*/ 414495 w 607356"/>
                <a:gd name="connsiteY49" fmla="*/ 110647 h 555632"/>
                <a:gd name="connsiteX50" fmla="*/ 442215 w 607356"/>
                <a:gd name="connsiteY50" fmla="*/ 110647 h 555632"/>
                <a:gd name="connsiteX51" fmla="*/ 454935 w 607356"/>
                <a:gd name="connsiteY51" fmla="*/ 123361 h 555632"/>
                <a:gd name="connsiteX52" fmla="*/ 442215 w 607356"/>
                <a:gd name="connsiteY52" fmla="*/ 135980 h 555632"/>
                <a:gd name="connsiteX53" fmla="*/ 414495 w 607356"/>
                <a:gd name="connsiteY53" fmla="*/ 135980 h 555632"/>
                <a:gd name="connsiteX54" fmla="*/ 401870 w 607356"/>
                <a:gd name="connsiteY54" fmla="*/ 123361 h 555632"/>
                <a:gd name="connsiteX55" fmla="*/ 414495 w 607356"/>
                <a:gd name="connsiteY55" fmla="*/ 110647 h 555632"/>
                <a:gd name="connsiteX56" fmla="*/ 220526 w 607356"/>
                <a:gd name="connsiteY56" fmla="*/ 110647 h 555632"/>
                <a:gd name="connsiteX57" fmla="*/ 275925 w 607356"/>
                <a:gd name="connsiteY57" fmla="*/ 110647 h 555632"/>
                <a:gd name="connsiteX58" fmla="*/ 288542 w 607356"/>
                <a:gd name="connsiteY58" fmla="*/ 123361 h 555632"/>
                <a:gd name="connsiteX59" fmla="*/ 275925 w 607356"/>
                <a:gd name="connsiteY59" fmla="*/ 135980 h 555632"/>
                <a:gd name="connsiteX60" fmla="*/ 220526 w 607356"/>
                <a:gd name="connsiteY60" fmla="*/ 135980 h 555632"/>
                <a:gd name="connsiteX61" fmla="*/ 207815 w 607356"/>
                <a:gd name="connsiteY61" fmla="*/ 123361 h 555632"/>
                <a:gd name="connsiteX62" fmla="*/ 220526 w 607356"/>
                <a:gd name="connsiteY62" fmla="*/ 110647 h 555632"/>
                <a:gd name="connsiteX63" fmla="*/ 80744 w 607356"/>
                <a:gd name="connsiteY63" fmla="*/ 80626 h 555632"/>
                <a:gd name="connsiteX64" fmla="*/ 80744 w 607356"/>
                <a:gd name="connsiteY64" fmla="*/ 138338 h 555632"/>
                <a:gd name="connsiteX65" fmla="*/ 110841 w 607356"/>
                <a:gd name="connsiteY65" fmla="*/ 138338 h 555632"/>
                <a:gd name="connsiteX66" fmla="*/ 110841 w 607356"/>
                <a:gd name="connsiteY66" fmla="*/ 80626 h 555632"/>
                <a:gd name="connsiteX67" fmla="*/ 178967 w 607356"/>
                <a:gd name="connsiteY67" fmla="*/ 55323 h 555632"/>
                <a:gd name="connsiteX68" fmla="*/ 539176 w 607356"/>
                <a:gd name="connsiteY68" fmla="*/ 55323 h 555632"/>
                <a:gd name="connsiteX69" fmla="*/ 551892 w 607356"/>
                <a:gd name="connsiteY69" fmla="*/ 67924 h 555632"/>
                <a:gd name="connsiteX70" fmla="*/ 551892 w 607356"/>
                <a:gd name="connsiteY70" fmla="*/ 317010 h 555632"/>
                <a:gd name="connsiteX71" fmla="*/ 539176 w 607356"/>
                <a:gd name="connsiteY71" fmla="*/ 329611 h 555632"/>
                <a:gd name="connsiteX72" fmla="*/ 442197 w 607356"/>
                <a:gd name="connsiteY72" fmla="*/ 329611 h 555632"/>
                <a:gd name="connsiteX73" fmla="*/ 429577 w 607356"/>
                <a:gd name="connsiteY73" fmla="*/ 317010 h 555632"/>
                <a:gd name="connsiteX74" fmla="*/ 442197 w 607356"/>
                <a:gd name="connsiteY74" fmla="*/ 304409 h 555632"/>
                <a:gd name="connsiteX75" fmla="*/ 526556 w 607356"/>
                <a:gd name="connsiteY75" fmla="*/ 304409 h 555632"/>
                <a:gd name="connsiteX76" fmla="*/ 526556 w 607356"/>
                <a:gd name="connsiteY76" fmla="*/ 80620 h 555632"/>
                <a:gd name="connsiteX77" fmla="*/ 191588 w 607356"/>
                <a:gd name="connsiteY77" fmla="*/ 80620 h 555632"/>
                <a:gd name="connsiteX78" fmla="*/ 191588 w 607356"/>
                <a:gd name="connsiteY78" fmla="*/ 304409 h 555632"/>
                <a:gd name="connsiteX79" fmla="*/ 303655 w 607356"/>
                <a:gd name="connsiteY79" fmla="*/ 304409 h 555632"/>
                <a:gd name="connsiteX80" fmla="*/ 316276 w 607356"/>
                <a:gd name="connsiteY80" fmla="*/ 317010 h 555632"/>
                <a:gd name="connsiteX81" fmla="*/ 303655 w 607356"/>
                <a:gd name="connsiteY81" fmla="*/ 329611 h 555632"/>
                <a:gd name="connsiteX82" fmla="*/ 178967 w 607356"/>
                <a:gd name="connsiteY82" fmla="*/ 329611 h 555632"/>
                <a:gd name="connsiteX83" fmla="*/ 166252 w 607356"/>
                <a:gd name="connsiteY83" fmla="*/ 317010 h 555632"/>
                <a:gd name="connsiteX84" fmla="*/ 166252 w 607356"/>
                <a:gd name="connsiteY84" fmla="*/ 67924 h 555632"/>
                <a:gd name="connsiteX85" fmla="*/ 178967 w 607356"/>
                <a:gd name="connsiteY85" fmla="*/ 55323 h 555632"/>
                <a:gd name="connsiteX86" fmla="*/ 68116 w 607356"/>
                <a:gd name="connsiteY86" fmla="*/ 55323 h 555632"/>
                <a:gd name="connsiteX87" fmla="*/ 123564 w 607356"/>
                <a:gd name="connsiteY87" fmla="*/ 55323 h 555632"/>
                <a:gd name="connsiteX88" fmla="*/ 136191 w 607356"/>
                <a:gd name="connsiteY88" fmla="*/ 67927 h 555632"/>
                <a:gd name="connsiteX89" fmla="*/ 136191 w 607356"/>
                <a:gd name="connsiteY89" fmla="*/ 151037 h 555632"/>
                <a:gd name="connsiteX90" fmla="*/ 123564 w 607356"/>
                <a:gd name="connsiteY90" fmla="*/ 163641 h 555632"/>
                <a:gd name="connsiteX91" fmla="*/ 68116 w 607356"/>
                <a:gd name="connsiteY91" fmla="*/ 163641 h 555632"/>
                <a:gd name="connsiteX92" fmla="*/ 55394 w 607356"/>
                <a:gd name="connsiteY92" fmla="*/ 151037 h 555632"/>
                <a:gd name="connsiteX93" fmla="*/ 55394 w 607356"/>
                <a:gd name="connsiteY93" fmla="*/ 67927 h 555632"/>
                <a:gd name="connsiteX94" fmla="*/ 68116 w 607356"/>
                <a:gd name="connsiteY94" fmla="*/ 55323 h 555632"/>
                <a:gd name="connsiteX95" fmla="*/ 12622 w 607356"/>
                <a:gd name="connsiteY95" fmla="*/ 0 h 555632"/>
                <a:gd name="connsiteX96" fmla="*/ 594734 w 607356"/>
                <a:gd name="connsiteY96" fmla="*/ 0 h 555632"/>
                <a:gd name="connsiteX97" fmla="*/ 607356 w 607356"/>
                <a:gd name="connsiteY97" fmla="*/ 12603 h 555632"/>
                <a:gd name="connsiteX98" fmla="*/ 607356 w 607356"/>
                <a:gd name="connsiteY98" fmla="*/ 372402 h 555632"/>
                <a:gd name="connsiteX99" fmla="*/ 594734 w 607356"/>
                <a:gd name="connsiteY99" fmla="*/ 385005 h 555632"/>
                <a:gd name="connsiteX100" fmla="*/ 469942 w 607356"/>
                <a:gd name="connsiteY100" fmla="*/ 385005 h 555632"/>
                <a:gd name="connsiteX101" fmla="*/ 457320 w 607356"/>
                <a:gd name="connsiteY101" fmla="*/ 372402 h 555632"/>
                <a:gd name="connsiteX102" fmla="*/ 469942 w 607356"/>
                <a:gd name="connsiteY102" fmla="*/ 359799 h 555632"/>
                <a:gd name="connsiteX103" fmla="*/ 582018 w 607356"/>
                <a:gd name="connsiteY103" fmla="*/ 359799 h 555632"/>
                <a:gd name="connsiteX104" fmla="*/ 582018 w 607356"/>
                <a:gd name="connsiteY104" fmla="*/ 25301 h 555632"/>
                <a:gd name="connsiteX105" fmla="*/ 25338 w 607356"/>
                <a:gd name="connsiteY105" fmla="*/ 25301 h 555632"/>
                <a:gd name="connsiteX106" fmla="*/ 25338 w 607356"/>
                <a:gd name="connsiteY106" fmla="*/ 359799 h 555632"/>
                <a:gd name="connsiteX107" fmla="*/ 331389 w 607356"/>
                <a:gd name="connsiteY107" fmla="*/ 359799 h 555632"/>
                <a:gd name="connsiteX108" fmla="*/ 344010 w 607356"/>
                <a:gd name="connsiteY108" fmla="*/ 372402 h 555632"/>
                <a:gd name="connsiteX109" fmla="*/ 331389 w 607356"/>
                <a:gd name="connsiteY109" fmla="*/ 385005 h 555632"/>
                <a:gd name="connsiteX110" fmla="*/ 12622 w 607356"/>
                <a:gd name="connsiteY110" fmla="*/ 385005 h 555632"/>
                <a:gd name="connsiteX111" fmla="*/ 0 w 607356"/>
                <a:gd name="connsiteY111" fmla="*/ 372402 h 555632"/>
                <a:gd name="connsiteX112" fmla="*/ 0 w 607356"/>
                <a:gd name="connsiteY112" fmla="*/ 12603 h 555632"/>
                <a:gd name="connsiteX113" fmla="*/ 12622 w 607356"/>
                <a:gd name="connsiteY113" fmla="*/ 0 h 555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607356" h="555632">
                  <a:moveTo>
                    <a:pt x="448866" y="489309"/>
                  </a:moveTo>
                  <a:lnTo>
                    <a:pt x="422386" y="499920"/>
                  </a:lnTo>
                  <a:lnTo>
                    <a:pt x="432352" y="526734"/>
                  </a:lnTo>
                  <a:lnTo>
                    <a:pt x="459116" y="516975"/>
                  </a:lnTo>
                  <a:close/>
                  <a:moveTo>
                    <a:pt x="365535" y="263336"/>
                  </a:moveTo>
                  <a:lnTo>
                    <a:pt x="338771" y="273189"/>
                  </a:lnTo>
                  <a:lnTo>
                    <a:pt x="413654" y="476139"/>
                  </a:lnTo>
                  <a:lnTo>
                    <a:pt x="440134" y="465622"/>
                  </a:lnTo>
                  <a:close/>
                  <a:moveTo>
                    <a:pt x="95840" y="259158"/>
                  </a:moveTo>
                  <a:cubicBezTo>
                    <a:pt x="82847" y="259158"/>
                    <a:pt x="72320" y="269678"/>
                    <a:pt x="72320" y="282662"/>
                  </a:cubicBezTo>
                  <a:cubicBezTo>
                    <a:pt x="72320" y="295551"/>
                    <a:pt x="82847" y="306071"/>
                    <a:pt x="95840" y="306071"/>
                  </a:cubicBezTo>
                  <a:cubicBezTo>
                    <a:pt x="108739" y="306071"/>
                    <a:pt x="119266" y="295551"/>
                    <a:pt x="119266" y="282662"/>
                  </a:cubicBezTo>
                  <a:cubicBezTo>
                    <a:pt x="119266" y="269678"/>
                    <a:pt x="108739" y="259158"/>
                    <a:pt x="95840" y="259158"/>
                  </a:cubicBezTo>
                  <a:close/>
                  <a:moveTo>
                    <a:pt x="95840" y="233854"/>
                  </a:moveTo>
                  <a:cubicBezTo>
                    <a:pt x="122681" y="233854"/>
                    <a:pt x="144589" y="255746"/>
                    <a:pt x="144589" y="282662"/>
                  </a:cubicBezTo>
                  <a:cubicBezTo>
                    <a:pt x="144589" y="309483"/>
                    <a:pt x="122681" y="331375"/>
                    <a:pt x="95840" y="331375"/>
                  </a:cubicBezTo>
                  <a:cubicBezTo>
                    <a:pt x="68905" y="331375"/>
                    <a:pt x="46997" y="309483"/>
                    <a:pt x="46997" y="282662"/>
                  </a:cubicBezTo>
                  <a:cubicBezTo>
                    <a:pt x="46997" y="255746"/>
                    <a:pt x="68905" y="233854"/>
                    <a:pt x="95840" y="233854"/>
                  </a:cubicBezTo>
                  <a:close/>
                  <a:moveTo>
                    <a:pt x="332697" y="216815"/>
                  </a:moveTo>
                  <a:lnTo>
                    <a:pt x="334310" y="247892"/>
                  </a:lnTo>
                  <a:lnTo>
                    <a:pt x="352248" y="241354"/>
                  </a:lnTo>
                  <a:close/>
                  <a:moveTo>
                    <a:pt x="54183" y="193702"/>
                  </a:moveTo>
                  <a:lnTo>
                    <a:pt x="137402" y="193702"/>
                  </a:lnTo>
                  <a:cubicBezTo>
                    <a:pt x="144329" y="193702"/>
                    <a:pt x="150022" y="199379"/>
                    <a:pt x="150022" y="206380"/>
                  </a:cubicBezTo>
                  <a:cubicBezTo>
                    <a:pt x="150022" y="213287"/>
                    <a:pt x="144329" y="218964"/>
                    <a:pt x="137402" y="218964"/>
                  </a:cubicBezTo>
                  <a:lnTo>
                    <a:pt x="54183" y="218964"/>
                  </a:lnTo>
                  <a:cubicBezTo>
                    <a:pt x="47256" y="218964"/>
                    <a:pt x="41563" y="213287"/>
                    <a:pt x="41563" y="206380"/>
                  </a:cubicBezTo>
                  <a:cubicBezTo>
                    <a:pt x="41563" y="199379"/>
                    <a:pt x="47256" y="193702"/>
                    <a:pt x="54183" y="193702"/>
                  </a:cubicBezTo>
                  <a:close/>
                  <a:moveTo>
                    <a:pt x="313430" y="166125"/>
                  </a:moveTo>
                  <a:cubicBezTo>
                    <a:pt x="318555" y="164135"/>
                    <a:pt x="324345" y="165746"/>
                    <a:pt x="327761" y="170104"/>
                  </a:cubicBezTo>
                  <a:lnTo>
                    <a:pt x="382904" y="239270"/>
                  </a:lnTo>
                  <a:cubicBezTo>
                    <a:pt x="382904" y="239270"/>
                    <a:pt x="382904" y="239270"/>
                    <a:pt x="382904" y="239365"/>
                  </a:cubicBezTo>
                  <a:cubicBezTo>
                    <a:pt x="383094" y="239554"/>
                    <a:pt x="383283" y="239838"/>
                    <a:pt x="383473" y="240028"/>
                  </a:cubicBezTo>
                  <a:cubicBezTo>
                    <a:pt x="383568" y="240123"/>
                    <a:pt x="383663" y="240217"/>
                    <a:pt x="383663" y="240407"/>
                  </a:cubicBezTo>
                  <a:cubicBezTo>
                    <a:pt x="383853" y="240596"/>
                    <a:pt x="383948" y="240786"/>
                    <a:pt x="384043" y="240975"/>
                  </a:cubicBezTo>
                  <a:cubicBezTo>
                    <a:pt x="384138" y="241165"/>
                    <a:pt x="384232" y="241354"/>
                    <a:pt x="384327" y="241544"/>
                  </a:cubicBezTo>
                  <a:cubicBezTo>
                    <a:pt x="384422" y="241639"/>
                    <a:pt x="384422" y="241733"/>
                    <a:pt x="384517" y="241923"/>
                  </a:cubicBezTo>
                  <a:cubicBezTo>
                    <a:pt x="384612" y="242207"/>
                    <a:pt x="384707" y="242396"/>
                    <a:pt x="384897" y="242681"/>
                  </a:cubicBezTo>
                  <a:cubicBezTo>
                    <a:pt x="384897" y="242681"/>
                    <a:pt x="384897" y="242775"/>
                    <a:pt x="384897" y="242775"/>
                  </a:cubicBezTo>
                  <a:lnTo>
                    <a:pt x="487209" y="520007"/>
                  </a:lnTo>
                  <a:cubicBezTo>
                    <a:pt x="489582" y="526639"/>
                    <a:pt x="486260" y="533840"/>
                    <a:pt x="479711" y="536304"/>
                  </a:cubicBezTo>
                  <a:lnTo>
                    <a:pt x="429220" y="554874"/>
                  </a:lnTo>
                  <a:cubicBezTo>
                    <a:pt x="427796" y="555348"/>
                    <a:pt x="426372" y="555632"/>
                    <a:pt x="424854" y="555632"/>
                  </a:cubicBezTo>
                  <a:cubicBezTo>
                    <a:pt x="423050" y="555632"/>
                    <a:pt x="421247" y="555253"/>
                    <a:pt x="419539" y="554495"/>
                  </a:cubicBezTo>
                  <a:cubicBezTo>
                    <a:pt x="416502" y="553074"/>
                    <a:pt x="414129" y="550516"/>
                    <a:pt x="412990" y="547389"/>
                  </a:cubicBezTo>
                  <a:lnTo>
                    <a:pt x="310583" y="270063"/>
                  </a:lnTo>
                  <a:cubicBezTo>
                    <a:pt x="309918" y="268263"/>
                    <a:pt x="309728" y="266368"/>
                    <a:pt x="309918" y="264567"/>
                  </a:cubicBezTo>
                  <a:lnTo>
                    <a:pt x="305268" y="178631"/>
                  </a:lnTo>
                  <a:cubicBezTo>
                    <a:pt x="304983" y="173136"/>
                    <a:pt x="308210" y="168020"/>
                    <a:pt x="313430" y="166125"/>
                  </a:cubicBezTo>
                  <a:close/>
                  <a:moveTo>
                    <a:pt x="414495" y="110647"/>
                  </a:moveTo>
                  <a:lnTo>
                    <a:pt x="442215" y="110647"/>
                  </a:lnTo>
                  <a:cubicBezTo>
                    <a:pt x="449239" y="110647"/>
                    <a:pt x="454935" y="116340"/>
                    <a:pt x="454935" y="123361"/>
                  </a:cubicBezTo>
                  <a:cubicBezTo>
                    <a:pt x="454935" y="130287"/>
                    <a:pt x="449239" y="135980"/>
                    <a:pt x="442215" y="135980"/>
                  </a:cubicBezTo>
                  <a:lnTo>
                    <a:pt x="414495" y="135980"/>
                  </a:lnTo>
                  <a:cubicBezTo>
                    <a:pt x="407566" y="135980"/>
                    <a:pt x="401870" y="130287"/>
                    <a:pt x="401870" y="123361"/>
                  </a:cubicBezTo>
                  <a:cubicBezTo>
                    <a:pt x="401870" y="116340"/>
                    <a:pt x="407566" y="110647"/>
                    <a:pt x="414495" y="110647"/>
                  </a:cubicBezTo>
                  <a:close/>
                  <a:moveTo>
                    <a:pt x="220526" y="110647"/>
                  </a:moveTo>
                  <a:lnTo>
                    <a:pt x="275925" y="110647"/>
                  </a:lnTo>
                  <a:cubicBezTo>
                    <a:pt x="282945" y="110647"/>
                    <a:pt x="288542" y="116340"/>
                    <a:pt x="288542" y="123361"/>
                  </a:cubicBezTo>
                  <a:cubicBezTo>
                    <a:pt x="288542" y="130287"/>
                    <a:pt x="282945" y="135980"/>
                    <a:pt x="275925" y="135980"/>
                  </a:cubicBezTo>
                  <a:lnTo>
                    <a:pt x="220526" y="135980"/>
                  </a:lnTo>
                  <a:cubicBezTo>
                    <a:pt x="213507" y="135980"/>
                    <a:pt x="207815" y="130287"/>
                    <a:pt x="207815" y="123361"/>
                  </a:cubicBezTo>
                  <a:cubicBezTo>
                    <a:pt x="207815" y="116340"/>
                    <a:pt x="213507" y="110647"/>
                    <a:pt x="220526" y="110647"/>
                  </a:cubicBezTo>
                  <a:close/>
                  <a:moveTo>
                    <a:pt x="80744" y="80626"/>
                  </a:moveTo>
                  <a:lnTo>
                    <a:pt x="80744" y="138338"/>
                  </a:lnTo>
                  <a:lnTo>
                    <a:pt x="110841" y="138338"/>
                  </a:lnTo>
                  <a:lnTo>
                    <a:pt x="110841" y="80626"/>
                  </a:lnTo>
                  <a:close/>
                  <a:moveTo>
                    <a:pt x="178967" y="55323"/>
                  </a:moveTo>
                  <a:lnTo>
                    <a:pt x="539176" y="55323"/>
                  </a:lnTo>
                  <a:cubicBezTo>
                    <a:pt x="546198" y="55323"/>
                    <a:pt x="551892" y="61008"/>
                    <a:pt x="551892" y="67924"/>
                  </a:cubicBezTo>
                  <a:lnTo>
                    <a:pt x="551892" y="317010"/>
                  </a:lnTo>
                  <a:cubicBezTo>
                    <a:pt x="551892" y="324021"/>
                    <a:pt x="546198" y="329611"/>
                    <a:pt x="539176" y="329611"/>
                  </a:cubicBezTo>
                  <a:lnTo>
                    <a:pt x="442197" y="329611"/>
                  </a:lnTo>
                  <a:cubicBezTo>
                    <a:pt x="435270" y="329611"/>
                    <a:pt x="429577" y="324021"/>
                    <a:pt x="429577" y="317010"/>
                  </a:cubicBezTo>
                  <a:cubicBezTo>
                    <a:pt x="429577" y="309999"/>
                    <a:pt x="435270" y="304409"/>
                    <a:pt x="442197" y="304409"/>
                  </a:cubicBezTo>
                  <a:lnTo>
                    <a:pt x="526556" y="304409"/>
                  </a:lnTo>
                  <a:lnTo>
                    <a:pt x="526556" y="80620"/>
                  </a:lnTo>
                  <a:lnTo>
                    <a:pt x="191588" y="80620"/>
                  </a:lnTo>
                  <a:lnTo>
                    <a:pt x="191588" y="304409"/>
                  </a:lnTo>
                  <a:lnTo>
                    <a:pt x="303655" y="304409"/>
                  </a:lnTo>
                  <a:cubicBezTo>
                    <a:pt x="310677" y="304409"/>
                    <a:pt x="316276" y="309999"/>
                    <a:pt x="316276" y="317010"/>
                  </a:cubicBezTo>
                  <a:cubicBezTo>
                    <a:pt x="316276" y="324021"/>
                    <a:pt x="310677" y="329611"/>
                    <a:pt x="303655" y="329611"/>
                  </a:cubicBezTo>
                  <a:lnTo>
                    <a:pt x="178967" y="329611"/>
                  </a:lnTo>
                  <a:cubicBezTo>
                    <a:pt x="171946" y="329611"/>
                    <a:pt x="166252" y="324021"/>
                    <a:pt x="166252" y="317010"/>
                  </a:cubicBezTo>
                  <a:lnTo>
                    <a:pt x="166252" y="67924"/>
                  </a:lnTo>
                  <a:cubicBezTo>
                    <a:pt x="166252" y="61008"/>
                    <a:pt x="171946" y="55323"/>
                    <a:pt x="178967" y="55323"/>
                  </a:cubicBezTo>
                  <a:close/>
                  <a:moveTo>
                    <a:pt x="68116" y="55323"/>
                  </a:moveTo>
                  <a:lnTo>
                    <a:pt x="123564" y="55323"/>
                  </a:lnTo>
                  <a:cubicBezTo>
                    <a:pt x="130494" y="55323"/>
                    <a:pt x="136191" y="61009"/>
                    <a:pt x="136191" y="67927"/>
                  </a:cubicBezTo>
                  <a:lnTo>
                    <a:pt x="136191" y="151037"/>
                  </a:lnTo>
                  <a:cubicBezTo>
                    <a:pt x="136191" y="157955"/>
                    <a:pt x="130494" y="163641"/>
                    <a:pt x="123564" y="163641"/>
                  </a:cubicBezTo>
                  <a:lnTo>
                    <a:pt x="68116" y="163641"/>
                  </a:lnTo>
                  <a:cubicBezTo>
                    <a:pt x="61091" y="163641"/>
                    <a:pt x="55394" y="157955"/>
                    <a:pt x="55394" y="151037"/>
                  </a:cubicBezTo>
                  <a:lnTo>
                    <a:pt x="55394" y="67927"/>
                  </a:lnTo>
                  <a:cubicBezTo>
                    <a:pt x="55394" y="61009"/>
                    <a:pt x="61091" y="55323"/>
                    <a:pt x="68116" y="55323"/>
                  </a:cubicBezTo>
                  <a:close/>
                  <a:moveTo>
                    <a:pt x="12622" y="0"/>
                  </a:moveTo>
                  <a:lnTo>
                    <a:pt x="594734" y="0"/>
                  </a:lnTo>
                  <a:cubicBezTo>
                    <a:pt x="601662" y="0"/>
                    <a:pt x="607356" y="5686"/>
                    <a:pt x="607356" y="12603"/>
                  </a:cubicBezTo>
                  <a:lnTo>
                    <a:pt x="607356" y="372402"/>
                  </a:lnTo>
                  <a:cubicBezTo>
                    <a:pt x="607356" y="379414"/>
                    <a:pt x="601662" y="385005"/>
                    <a:pt x="594734" y="385005"/>
                  </a:cubicBezTo>
                  <a:lnTo>
                    <a:pt x="469942" y="385005"/>
                  </a:lnTo>
                  <a:cubicBezTo>
                    <a:pt x="463014" y="385005"/>
                    <a:pt x="457320" y="379414"/>
                    <a:pt x="457320" y="372402"/>
                  </a:cubicBezTo>
                  <a:cubicBezTo>
                    <a:pt x="457320" y="365485"/>
                    <a:pt x="463014" y="359799"/>
                    <a:pt x="469942" y="359799"/>
                  </a:cubicBezTo>
                  <a:lnTo>
                    <a:pt x="582018" y="359799"/>
                  </a:lnTo>
                  <a:lnTo>
                    <a:pt x="582018" y="25301"/>
                  </a:lnTo>
                  <a:lnTo>
                    <a:pt x="25338" y="25301"/>
                  </a:lnTo>
                  <a:lnTo>
                    <a:pt x="25338" y="359799"/>
                  </a:lnTo>
                  <a:lnTo>
                    <a:pt x="331389" y="359799"/>
                  </a:lnTo>
                  <a:cubicBezTo>
                    <a:pt x="338411" y="359799"/>
                    <a:pt x="344010" y="365485"/>
                    <a:pt x="344010" y="372402"/>
                  </a:cubicBezTo>
                  <a:cubicBezTo>
                    <a:pt x="344010" y="379414"/>
                    <a:pt x="338411" y="385005"/>
                    <a:pt x="331389" y="385005"/>
                  </a:cubicBezTo>
                  <a:lnTo>
                    <a:pt x="12622" y="385005"/>
                  </a:lnTo>
                  <a:cubicBezTo>
                    <a:pt x="5694" y="385005"/>
                    <a:pt x="0" y="379414"/>
                    <a:pt x="0" y="372402"/>
                  </a:cubicBezTo>
                  <a:lnTo>
                    <a:pt x="0" y="12603"/>
                  </a:lnTo>
                  <a:cubicBezTo>
                    <a:pt x="0" y="5686"/>
                    <a:pt x="5694" y="0"/>
                    <a:pt x="126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51" name="组合 150">
            <a:extLst>
              <a:ext uri="{FF2B5EF4-FFF2-40B4-BE49-F238E27FC236}">
                <a16:creationId xmlns:a16="http://schemas.microsoft.com/office/drawing/2014/main" id="{70AB4D27-B869-4888-9615-F7B50CFA4B48}"/>
              </a:ext>
            </a:extLst>
          </p:cNvPr>
          <p:cNvGrpSpPr/>
          <p:nvPr/>
        </p:nvGrpSpPr>
        <p:grpSpPr>
          <a:xfrm>
            <a:off x="1450513" y="1643110"/>
            <a:ext cx="908700" cy="1656150"/>
            <a:chOff x="1450513" y="1643110"/>
            <a:chExt cx="908700" cy="1656150"/>
          </a:xfrm>
        </p:grpSpPr>
        <p:sp>
          <p:nvSpPr>
            <p:cNvPr id="115" name="Block Arc 1">
              <a:extLst>
                <a:ext uri="{FF2B5EF4-FFF2-40B4-BE49-F238E27FC236}">
                  <a16:creationId xmlns:a16="http://schemas.microsoft.com/office/drawing/2014/main" id="{97972E7A-9D9A-4314-8A7A-16D6603016ED}"/>
                </a:ext>
              </a:extLst>
            </p:cNvPr>
            <p:cNvSpPr/>
            <p:nvPr/>
          </p:nvSpPr>
          <p:spPr>
            <a:xfrm flipV="1">
              <a:off x="1450513" y="2039337"/>
              <a:ext cx="908700" cy="908702"/>
            </a:xfrm>
            <a:prstGeom prst="blockArc">
              <a:avLst>
                <a:gd name="adj1" fmla="val 10800000"/>
                <a:gd name="adj2" fmla="val 19093"/>
                <a:gd name="adj3" fmla="val 14285"/>
              </a:avLst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6" name="Rectangle 2">
              <a:extLst>
                <a:ext uri="{FF2B5EF4-FFF2-40B4-BE49-F238E27FC236}">
                  <a16:creationId xmlns:a16="http://schemas.microsoft.com/office/drawing/2014/main" id="{8FFFAAED-7F40-425B-A5BB-EF716569B673}"/>
                </a:ext>
              </a:extLst>
            </p:cNvPr>
            <p:cNvSpPr/>
            <p:nvPr/>
          </p:nvSpPr>
          <p:spPr>
            <a:xfrm>
              <a:off x="1834047" y="2920896"/>
              <a:ext cx="141633" cy="319687"/>
            </a:xfrm>
            <a:prstGeom prst="rect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7" name="Rectangle 3">
              <a:extLst>
                <a:ext uri="{FF2B5EF4-FFF2-40B4-BE49-F238E27FC236}">
                  <a16:creationId xmlns:a16="http://schemas.microsoft.com/office/drawing/2014/main" id="{33632330-6358-4C0C-959F-B48336C10B96}"/>
                </a:ext>
              </a:extLst>
            </p:cNvPr>
            <p:cNvSpPr/>
            <p:nvPr/>
          </p:nvSpPr>
          <p:spPr>
            <a:xfrm>
              <a:off x="1649924" y="3238560"/>
              <a:ext cx="509880" cy="60700"/>
            </a:xfrm>
            <a:prstGeom prst="rect">
              <a:avLst/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8" name="Rectangle: Rounded Corners 5">
              <a:extLst>
                <a:ext uri="{FF2B5EF4-FFF2-40B4-BE49-F238E27FC236}">
                  <a16:creationId xmlns:a16="http://schemas.microsoft.com/office/drawing/2014/main" id="{3D563956-BC56-4E73-B3F1-E196390BF0A2}"/>
                </a:ext>
              </a:extLst>
            </p:cNvPr>
            <p:cNvSpPr/>
            <p:nvPr/>
          </p:nvSpPr>
          <p:spPr>
            <a:xfrm>
              <a:off x="1618078" y="1643110"/>
              <a:ext cx="573571" cy="113252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1" name="Rectangle: Rounded Corners 23">
              <a:extLst>
                <a:ext uri="{FF2B5EF4-FFF2-40B4-BE49-F238E27FC236}">
                  <a16:creationId xmlns:a16="http://schemas.microsoft.com/office/drawing/2014/main" id="{B5BCA73C-2751-47E2-962E-08D861015060}"/>
                </a:ext>
              </a:extLst>
            </p:cNvPr>
            <p:cNvSpPr/>
            <p:nvPr/>
          </p:nvSpPr>
          <p:spPr>
            <a:xfrm>
              <a:off x="1618078" y="2123251"/>
              <a:ext cx="573571" cy="652385"/>
            </a:xfrm>
            <a:prstGeom prst="roundRect">
              <a:avLst>
                <a:gd name="adj" fmla="val 50000"/>
              </a:avLst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46" name="Freeform: Shape 42">
              <a:extLst>
                <a:ext uri="{FF2B5EF4-FFF2-40B4-BE49-F238E27FC236}">
                  <a16:creationId xmlns:a16="http://schemas.microsoft.com/office/drawing/2014/main" id="{21374A9B-605C-43BB-81DF-55E576732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5000" y="2298250"/>
              <a:ext cx="305694" cy="333495"/>
            </a:xfrm>
            <a:custGeom>
              <a:avLst/>
              <a:gdLst>
                <a:gd name="connsiteX0" fmla="*/ 109583 w 556145"/>
                <a:gd name="connsiteY0" fmla="*/ 499544 h 606722"/>
                <a:gd name="connsiteX1" fmla="*/ 73894 w 556145"/>
                <a:gd name="connsiteY1" fmla="*/ 535181 h 606722"/>
                <a:gd name="connsiteX2" fmla="*/ 109672 w 556145"/>
                <a:gd name="connsiteY2" fmla="*/ 570907 h 606722"/>
                <a:gd name="connsiteX3" fmla="*/ 118484 w 556145"/>
                <a:gd name="connsiteY3" fmla="*/ 562198 h 606722"/>
                <a:gd name="connsiteX4" fmla="*/ 118484 w 556145"/>
                <a:gd name="connsiteY4" fmla="*/ 544335 h 606722"/>
                <a:gd name="connsiteX5" fmla="*/ 136373 w 556145"/>
                <a:gd name="connsiteY5" fmla="*/ 544335 h 606722"/>
                <a:gd name="connsiteX6" fmla="*/ 145362 w 556145"/>
                <a:gd name="connsiteY6" fmla="*/ 535270 h 606722"/>
                <a:gd name="connsiteX7" fmla="*/ 100505 w 556145"/>
                <a:gd name="connsiteY7" fmla="*/ 437156 h 606722"/>
                <a:gd name="connsiteX8" fmla="*/ 29038 w 556145"/>
                <a:gd name="connsiteY8" fmla="*/ 508431 h 606722"/>
                <a:gd name="connsiteX9" fmla="*/ 25300 w 556145"/>
                <a:gd name="connsiteY9" fmla="*/ 517407 h 606722"/>
                <a:gd name="connsiteX10" fmla="*/ 29038 w 556145"/>
                <a:gd name="connsiteY10" fmla="*/ 526383 h 606722"/>
                <a:gd name="connsiteX11" fmla="*/ 38027 w 556145"/>
                <a:gd name="connsiteY11" fmla="*/ 530027 h 606722"/>
                <a:gd name="connsiteX12" fmla="*/ 46927 w 556145"/>
                <a:gd name="connsiteY12" fmla="*/ 526383 h 606722"/>
                <a:gd name="connsiteX13" fmla="*/ 100505 w 556145"/>
                <a:gd name="connsiteY13" fmla="*/ 472882 h 606722"/>
                <a:gd name="connsiteX14" fmla="*/ 151147 w 556145"/>
                <a:gd name="connsiteY14" fmla="*/ 386589 h 606722"/>
                <a:gd name="connsiteX15" fmla="*/ 125782 w 556145"/>
                <a:gd name="connsiteY15" fmla="*/ 411828 h 606722"/>
                <a:gd name="connsiteX16" fmla="*/ 125782 w 556145"/>
                <a:gd name="connsiteY16" fmla="*/ 447643 h 606722"/>
                <a:gd name="connsiteX17" fmla="*/ 151147 w 556145"/>
                <a:gd name="connsiteY17" fmla="*/ 422315 h 606722"/>
                <a:gd name="connsiteX18" fmla="*/ 201699 w 556145"/>
                <a:gd name="connsiteY18" fmla="*/ 336021 h 606722"/>
                <a:gd name="connsiteX19" fmla="*/ 176423 w 556145"/>
                <a:gd name="connsiteY19" fmla="*/ 361261 h 606722"/>
                <a:gd name="connsiteX20" fmla="*/ 176423 w 556145"/>
                <a:gd name="connsiteY20" fmla="*/ 397076 h 606722"/>
                <a:gd name="connsiteX21" fmla="*/ 201699 w 556145"/>
                <a:gd name="connsiteY21" fmla="*/ 371747 h 606722"/>
                <a:gd name="connsiteX22" fmla="*/ 358678 w 556145"/>
                <a:gd name="connsiteY22" fmla="*/ 75829 h 606722"/>
                <a:gd name="connsiteX23" fmla="*/ 329391 w 556145"/>
                <a:gd name="connsiteY23" fmla="*/ 87912 h 606722"/>
                <a:gd name="connsiteX24" fmla="*/ 304288 w 556145"/>
                <a:gd name="connsiteY24" fmla="*/ 190269 h 606722"/>
                <a:gd name="connsiteX25" fmla="*/ 310520 w 556145"/>
                <a:gd name="connsiteY25" fmla="*/ 245267 h 606722"/>
                <a:gd name="connsiteX26" fmla="*/ 365621 w 556145"/>
                <a:gd name="connsiteY26" fmla="*/ 251398 h 606722"/>
                <a:gd name="connsiteX27" fmla="*/ 378172 w 556145"/>
                <a:gd name="connsiteY27" fmla="*/ 251665 h 606722"/>
                <a:gd name="connsiteX28" fmla="*/ 468168 w 556145"/>
                <a:gd name="connsiteY28" fmla="*/ 226431 h 606722"/>
                <a:gd name="connsiteX29" fmla="*/ 468168 w 556145"/>
                <a:gd name="connsiteY29" fmla="*/ 167967 h 606722"/>
                <a:gd name="connsiteX30" fmla="*/ 438882 w 556145"/>
                <a:gd name="connsiteY30" fmla="*/ 155883 h 606722"/>
                <a:gd name="connsiteX31" fmla="*/ 438437 w 556145"/>
                <a:gd name="connsiteY31" fmla="*/ 155883 h 606722"/>
                <a:gd name="connsiteX32" fmla="*/ 399714 w 556145"/>
                <a:gd name="connsiteY32" fmla="*/ 156239 h 606722"/>
                <a:gd name="connsiteX33" fmla="*/ 400070 w 556145"/>
                <a:gd name="connsiteY33" fmla="*/ 117589 h 606722"/>
                <a:gd name="connsiteX34" fmla="*/ 387964 w 556145"/>
                <a:gd name="connsiteY34" fmla="*/ 87912 h 606722"/>
                <a:gd name="connsiteX35" fmla="*/ 358678 w 556145"/>
                <a:gd name="connsiteY35" fmla="*/ 75829 h 606722"/>
                <a:gd name="connsiteX36" fmla="*/ 358678 w 556145"/>
                <a:gd name="connsiteY36" fmla="*/ 50595 h 606722"/>
                <a:gd name="connsiteX37" fmla="*/ 405857 w 556145"/>
                <a:gd name="connsiteY37" fmla="*/ 70053 h 606722"/>
                <a:gd name="connsiteX38" fmla="*/ 425351 w 556145"/>
                <a:gd name="connsiteY38" fmla="*/ 117855 h 606722"/>
                <a:gd name="connsiteX39" fmla="*/ 425262 w 556145"/>
                <a:gd name="connsiteY39" fmla="*/ 130739 h 606722"/>
                <a:gd name="connsiteX40" fmla="*/ 438170 w 556145"/>
                <a:gd name="connsiteY40" fmla="*/ 130561 h 606722"/>
                <a:gd name="connsiteX41" fmla="*/ 438882 w 556145"/>
                <a:gd name="connsiteY41" fmla="*/ 130561 h 606722"/>
                <a:gd name="connsiteX42" fmla="*/ 486061 w 556145"/>
                <a:gd name="connsiteY42" fmla="*/ 150108 h 606722"/>
                <a:gd name="connsiteX43" fmla="*/ 505555 w 556145"/>
                <a:gd name="connsiteY43" fmla="*/ 197199 h 606722"/>
                <a:gd name="connsiteX44" fmla="*/ 486061 w 556145"/>
                <a:gd name="connsiteY44" fmla="*/ 244290 h 606722"/>
                <a:gd name="connsiteX45" fmla="*/ 378172 w 556145"/>
                <a:gd name="connsiteY45" fmla="*/ 276898 h 606722"/>
                <a:gd name="connsiteX46" fmla="*/ 364553 w 556145"/>
                <a:gd name="connsiteY46" fmla="*/ 276632 h 606722"/>
                <a:gd name="connsiteX47" fmla="*/ 306069 w 556145"/>
                <a:gd name="connsiteY47" fmla="*/ 270145 h 606722"/>
                <a:gd name="connsiteX48" fmla="*/ 288710 w 556145"/>
                <a:gd name="connsiteY48" fmla="*/ 267036 h 606722"/>
                <a:gd name="connsiteX49" fmla="*/ 285595 w 556145"/>
                <a:gd name="connsiteY49" fmla="*/ 249710 h 606722"/>
                <a:gd name="connsiteX50" fmla="*/ 279008 w 556145"/>
                <a:gd name="connsiteY50" fmla="*/ 191246 h 606722"/>
                <a:gd name="connsiteX51" fmla="*/ 311499 w 556145"/>
                <a:gd name="connsiteY51" fmla="*/ 70053 h 606722"/>
                <a:gd name="connsiteX52" fmla="*/ 358678 w 556145"/>
                <a:gd name="connsiteY52" fmla="*/ 50595 h 606722"/>
                <a:gd name="connsiteX53" fmla="*/ 358697 w 556145"/>
                <a:gd name="connsiteY53" fmla="*/ 25239 h 606722"/>
                <a:gd name="connsiteX54" fmla="*/ 293637 w 556145"/>
                <a:gd name="connsiteY54" fmla="*/ 52167 h 606722"/>
                <a:gd name="connsiteX55" fmla="*/ 253854 w 556145"/>
                <a:gd name="connsiteY55" fmla="*/ 193739 h 606722"/>
                <a:gd name="connsiteX56" fmla="*/ 261864 w 556145"/>
                <a:gd name="connsiteY56" fmla="*/ 260303 h 606722"/>
                <a:gd name="connsiteX57" fmla="*/ 264356 w 556145"/>
                <a:gd name="connsiteY57" fmla="*/ 273456 h 606722"/>
                <a:gd name="connsiteX58" fmla="*/ 254833 w 556145"/>
                <a:gd name="connsiteY58" fmla="*/ 282965 h 606722"/>
                <a:gd name="connsiteX59" fmla="*/ 227065 w 556145"/>
                <a:gd name="connsiteY59" fmla="*/ 310782 h 606722"/>
                <a:gd name="connsiteX60" fmla="*/ 227065 w 556145"/>
                <a:gd name="connsiteY60" fmla="*/ 346508 h 606722"/>
                <a:gd name="connsiteX61" fmla="*/ 272811 w 556145"/>
                <a:gd name="connsiteY61" fmla="*/ 300828 h 606722"/>
                <a:gd name="connsiteX62" fmla="*/ 282245 w 556145"/>
                <a:gd name="connsiteY62" fmla="*/ 291319 h 606722"/>
                <a:gd name="connsiteX63" fmla="*/ 295506 w 556145"/>
                <a:gd name="connsiteY63" fmla="*/ 293896 h 606722"/>
                <a:gd name="connsiteX64" fmla="*/ 362168 w 556145"/>
                <a:gd name="connsiteY64" fmla="*/ 301895 h 606722"/>
                <a:gd name="connsiteX65" fmla="*/ 378633 w 556145"/>
                <a:gd name="connsiteY65" fmla="*/ 302250 h 606722"/>
                <a:gd name="connsiteX66" fmla="*/ 503947 w 556145"/>
                <a:gd name="connsiteY66" fmla="*/ 262169 h 606722"/>
                <a:gd name="connsiteX67" fmla="*/ 503947 w 556145"/>
                <a:gd name="connsiteY67" fmla="*/ 132240 h 606722"/>
                <a:gd name="connsiteX68" fmla="*/ 464519 w 556145"/>
                <a:gd name="connsiteY68" fmla="*/ 108867 h 606722"/>
                <a:gd name="connsiteX69" fmla="*/ 450991 w 556145"/>
                <a:gd name="connsiteY69" fmla="*/ 104957 h 606722"/>
                <a:gd name="connsiteX70" fmla="*/ 447164 w 556145"/>
                <a:gd name="connsiteY70" fmla="*/ 91537 h 606722"/>
                <a:gd name="connsiteX71" fmla="*/ 423757 w 556145"/>
                <a:gd name="connsiteY71" fmla="*/ 52167 h 606722"/>
                <a:gd name="connsiteX72" fmla="*/ 358697 w 556145"/>
                <a:gd name="connsiteY72" fmla="*/ 25239 h 606722"/>
                <a:gd name="connsiteX73" fmla="*/ 358697 w 556145"/>
                <a:gd name="connsiteY73" fmla="*/ 0 h 606722"/>
                <a:gd name="connsiteX74" fmla="*/ 441646 w 556145"/>
                <a:gd name="connsiteY74" fmla="*/ 34304 h 606722"/>
                <a:gd name="connsiteX75" fmla="*/ 471461 w 556145"/>
                <a:gd name="connsiteY75" fmla="*/ 84516 h 606722"/>
                <a:gd name="connsiteX76" fmla="*/ 521836 w 556145"/>
                <a:gd name="connsiteY76" fmla="*/ 114288 h 606722"/>
                <a:gd name="connsiteX77" fmla="*/ 521836 w 556145"/>
                <a:gd name="connsiteY77" fmla="*/ 280033 h 606722"/>
                <a:gd name="connsiteX78" fmla="*/ 378633 w 556145"/>
                <a:gd name="connsiteY78" fmla="*/ 327490 h 606722"/>
                <a:gd name="connsiteX79" fmla="*/ 361011 w 556145"/>
                <a:gd name="connsiteY79" fmla="*/ 327134 h 606722"/>
                <a:gd name="connsiteX80" fmla="*/ 290700 w 556145"/>
                <a:gd name="connsiteY80" fmla="*/ 318691 h 606722"/>
                <a:gd name="connsiteX81" fmla="*/ 127473 w 556145"/>
                <a:gd name="connsiteY81" fmla="*/ 481681 h 606722"/>
                <a:gd name="connsiteX82" fmla="*/ 181229 w 556145"/>
                <a:gd name="connsiteY82" fmla="*/ 535270 h 606722"/>
                <a:gd name="connsiteX83" fmla="*/ 109672 w 556145"/>
                <a:gd name="connsiteY83" fmla="*/ 606722 h 606722"/>
                <a:gd name="connsiteX84" fmla="*/ 54492 w 556145"/>
                <a:gd name="connsiteY84" fmla="*/ 551533 h 606722"/>
                <a:gd name="connsiteX85" fmla="*/ 38027 w 556145"/>
                <a:gd name="connsiteY85" fmla="*/ 555355 h 606722"/>
                <a:gd name="connsiteX86" fmla="*/ 11148 w 556145"/>
                <a:gd name="connsiteY86" fmla="*/ 544246 h 606722"/>
                <a:gd name="connsiteX87" fmla="*/ 11148 w 556145"/>
                <a:gd name="connsiteY87" fmla="*/ 490568 h 606722"/>
                <a:gd name="connsiteX88" fmla="*/ 236944 w 556145"/>
                <a:gd name="connsiteY88" fmla="*/ 265102 h 606722"/>
                <a:gd name="connsiteX89" fmla="*/ 228578 w 556145"/>
                <a:gd name="connsiteY89" fmla="*/ 194805 h 606722"/>
                <a:gd name="connsiteX90" fmla="*/ 275659 w 556145"/>
                <a:gd name="connsiteY90" fmla="*/ 34304 h 606722"/>
                <a:gd name="connsiteX91" fmla="*/ 358697 w 556145"/>
                <a:gd name="connsiteY91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556145" h="606722">
                  <a:moveTo>
                    <a:pt x="109583" y="499544"/>
                  </a:moveTo>
                  <a:lnTo>
                    <a:pt x="73894" y="535181"/>
                  </a:lnTo>
                  <a:lnTo>
                    <a:pt x="109672" y="570907"/>
                  </a:lnTo>
                  <a:lnTo>
                    <a:pt x="118484" y="562198"/>
                  </a:lnTo>
                  <a:cubicBezTo>
                    <a:pt x="113499" y="557221"/>
                    <a:pt x="113499" y="549223"/>
                    <a:pt x="118484" y="544335"/>
                  </a:cubicBezTo>
                  <a:cubicBezTo>
                    <a:pt x="123379" y="539358"/>
                    <a:pt x="131389" y="539358"/>
                    <a:pt x="136373" y="544335"/>
                  </a:cubicBezTo>
                  <a:lnTo>
                    <a:pt x="145362" y="535270"/>
                  </a:lnTo>
                  <a:close/>
                  <a:moveTo>
                    <a:pt x="100505" y="437156"/>
                  </a:moveTo>
                  <a:lnTo>
                    <a:pt x="29038" y="508431"/>
                  </a:lnTo>
                  <a:cubicBezTo>
                    <a:pt x="25834" y="511719"/>
                    <a:pt x="25300" y="515452"/>
                    <a:pt x="25300" y="517407"/>
                  </a:cubicBezTo>
                  <a:cubicBezTo>
                    <a:pt x="25300" y="519362"/>
                    <a:pt x="25834" y="523095"/>
                    <a:pt x="29038" y="526383"/>
                  </a:cubicBezTo>
                  <a:cubicBezTo>
                    <a:pt x="32242" y="529582"/>
                    <a:pt x="36069" y="530027"/>
                    <a:pt x="38027" y="530027"/>
                  </a:cubicBezTo>
                  <a:cubicBezTo>
                    <a:pt x="39985" y="530027"/>
                    <a:pt x="43723" y="529582"/>
                    <a:pt x="46927" y="526383"/>
                  </a:cubicBezTo>
                  <a:lnTo>
                    <a:pt x="100505" y="472882"/>
                  </a:lnTo>
                  <a:close/>
                  <a:moveTo>
                    <a:pt x="151147" y="386589"/>
                  </a:moveTo>
                  <a:lnTo>
                    <a:pt x="125782" y="411828"/>
                  </a:lnTo>
                  <a:lnTo>
                    <a:pt x="125782" y="447643"/>
                  </a:lnTo>
                  <a:lnTo>
                    <a:pt x="151147" y="422315"/>
                  </a:lnTo>
                  <a:close/>
                  <a:moveTo>
                    <a:pt x="201699" y="336021"/>
                  </a:moveTo>
                  <a:lnTo>
                    <a:pt x="176423" y="361261"/>
                  </a:lnTo>
                  <a:lnTo>
                    <a:pt x="176423" y="397076"/>
                  </a:lnTo>
                  <a:lnTo>
                    <a:pt x="201699" y="371747"/>
                  </a:lnTo>
                  <a:close/>
                  <a:moveTo>
                    <a:pt x="358678" y="75829"/>
                  </a:moveTo>
                  <a:cubicBezTo>
                    <a:pt x="348085" y="75829"/>
                    <a:pt x="337492" y="79827"/>
                    <a:pt x="329391" y="87912"/>
                  </a:cubicBezTo>
                  <a:cubicBezTo>
                    <a:pt x="311321" y="105949"/>
                    <a:pt x="302419" y="142289"/>
                    <a:pt x="304288" y="190269"/>
                  </a:cubicBezTo>
                  <a:cubicBezTo>
                    <a:pt x="305179" y="211504"/>
                    <a:pt x="307938" y="231051"/>
                    <a:pt x="310520" y="245267"/>
                  </a:cubicBezTo>
                  <a:cubicBezTo>
                    <a:pt x="324673" y="247755"/>
                    <a:pt x="344346" y="250598"/>
                    <a:pt x="365621" y="251398"/>
                  </a:cubicBezTo>
                  <a:cubicBezTo>
                    <a:pt x="369894" y="251576"/>
                    <a:pt x="374078" y="251665"/>
                    <a:pt x="378172" y="251665"/>
                  </a:cubicBezTo>
                  <a:cubicBezTo>
                    <a:pt x="420010" y="251665"/>
                    <a:pt x="451700" y="242868"/>
                    <a:pt x="468168" y="226431"/>
                  </a:cubicBezTo>
                  <a:cubicBezTo>
                    <a:pt x="484280" y="210260"/>
                    <a:pt x="484280" y="184049"/>
                    <a:pt x="468168" y="167967"/>
                  </a:cubicBezTo>
                  <a:cubicBezTo>
                    <a:pt x="460335" y="160148"/>
                    <a:pt x="449920" y="155883"/>
                    <a:pt x="438882" y="155883"/>
                  </a:cubicBezTo>
                  <a:cubicBezTo>
                    <a:pt x="438704" y="155883"/>
                    <a:pt x="438615" y="155883"/>
                    <a:pt x="438437" y="155883"/>
                  </a:cubicBezTo>
                  <a:lnTo>
                    <a:pt x="399714" y="156239"/>
                  </a:lnTo>
                  <a:lnTo>
                    <a:pt x="400070" y="117589"/>
                  </a:lnTo>
                  <a:cubicBezTo>
                    <a:pt x="400159" y="106393"/>
                    <a:pt x="395887" y="95820"/>
                    <a:pt x="387964" y="87912"/>
                  </a:cubicBezTo>
                  <a:cubicBezTo>
                    <a:pt x="379864" y="79827"/>
                    <a:pt x="369271" y="75829"/>
                    <a:pt x="358678" y="75829"/>
                  </a:cubicBezTo>
                  <a:close/>
                  <a:moveTo>
                    <a:pt x="358678" y="50595"/>
                  </a:moveTo>
                  <a:cubicBezTo>
                    <a:pt x="376481" y="50595"/>
                    <a:pt x="393305" y="57437"/>
                    <a:pt x="405857" y="70053"/>
                  </a:cubicBezTo>
                  <a:cubicBezTo>
                    <a:pt x="418586" y="82759"/>
                    <a:pt x="425529" y="99730"/>
                    <a:pt x="425351" y="117855"/>
                  </a:cubicBezTo>
                  <a:lnTo>
                    <a:pt x="425262" y="130739"/>
                  </a:lnTo>
                  <a:lnTo>
                    <a:pt x="438170" y="130561"/>
                  </a:lnTo>
                  <a:lnTo>
                    <a:pt x="438882" y="130561"/>
                  </a:lnTo>
                  <a:cubicBezTo>
                    <a:pt x="456685" y="130561"/>
                    <a:pt x="473420" y="137491"/>
                    <a:pt x="486061" y="150108"/>
                  </a:cubicBezTo>
                  <a:cubicBezTo>
                    <a:pt x="498612" y="162636"/>
                    <a:pt x="505555" y="179340"/>
                    <a:pt x="505555" y="197199"/>
                  </a:cubicBezTo>
                  <a:cubicBezTo>
                    <a:pt x="505555" y="214969"/>
                    <a:pt x="498612" y="231673"/>
                    <a:pt x="486061" y="244290"/>
                  </a:cubicBezTo>
                  <a:cubicBezTo>
                    <a:pt x="464608" y="265614"/>
                    <a:pt x="427310" y="276898"/>
                    <a:pt x="378172" y="276898"/>
                  </a:cubicBezTo>
                  <a:cubicBezTo>
                    <a:pt x="373721" y="276898"/>
                    <a:pt x="369182" y="276809"/>
                    <a:pt x="364553" y="276632"/>
                  </a:cubicBezTo>
                  <a:cubicBezTo>
                    <a:pt x="341230" y="275743"/>
                    <a:pt x="319866" y="272633"/>
                    <a:pt x="306069" y="270145"/>
                  </a:cubicBezTo>
                  <a:lnTo>
                    <a:pt x="288710" y="267036"/>
                  </a:lnTo>
                  <a:lnTo>
                    <a:pt x="285595" y="249710"/>
                  </a:lnTo>
                  <a:cubicBezTo>
                    <a:pt x="283102" y="235938"/>
                    <a:pt x="279987" y="214525"/>
                    <a:pt x="279008" y="191246"/>
                  </a:cubicBezTo>
                  <a:cubicBezTo>
                    <a:pt x="276782" y="135359"/>
                    <a:pt x="287998" y="93421"/>
                    <a:pt x="311499" y="70053"/>
                  </a:cubicBezTo>
                  <a:cubicBezTo>
                    <a:pt x="324050" y="57437"/>
                    <a:pt x="340785" y="50595"/>
                    <a:pt x="358678" y="50595"/>
                  </a:cubicBezTo>
                  <a:close/>
                  <a:moveTo>
                    <a:pt x="358697" y="25239"/>
                  </a:moveTo>
                  <a:cubicBezTo>
                    <a:pt x="334044" y="25239"/>
                    <a:pt x="310993" y="34838"/>
                    <a:pt x="293637" y="52167"/>
                  </a:cubicBezTo>
                  <a:cubicBezTo>
                    <a:pt x="264356" y="81317"/>
                    <a:pt x="251006" y="128952"/>
                    <a:pt x="253854" y="193739"/>
                  </a:cubicBezTo>
                  <a:cubicBezTo>
                    <a:pt x="255011" y="220578"/>
                    <a:pt x="258838" y="244751"/>
                    <a:pt x="261864" y="260303"/>
                  </a:cubicBezTo>
                  <a:lnTo>
                    <a:pt x="264356" y="273456"/>
                  </a:lnTo>
                  <a:lnTo>
                    <a:pt x="254833" y="282965"/>
                  </a:lnTo>
                  <a:lnTo>
                    <a:pt x="227065" y="310782"/>
                  </a:lnTo>
                  <a:lnTo>
                    <a:pt x="227065" y="346508"/>
                  </a:lnTo>
                  <a:lnTo>
                    <a:pt x="272811" y="300828"/>
                  </a:lnTo>
                  <a:lnTo>
                    <a:pt x="282245" y="291319"/>
                  </a:lnTo>
                  <a:lnTo>
                    <a:pt x="295506" y="293896"/>
                  </a:lnTo>
                  <a:cubicBezTo>
                    <a:pt x="311082" y="296918"/>
                    <a:pt x="335290" y="300739"/>
                    <a:pt x="362168" y="301895"/>
                  </a:cubicBezTo>
                  <a:cubicBezTo>
                    <a:pt x="367686" y="302161"/>
                    <a:pt x="373293" y="302250"/>
                    <a:pt x="378633" y="302250"/>
                  </a:cubicBezTo>
                  <a:cubicBezTo>
                    <a:pt x="435149" y="302250"/>
                    <a:pt x="477335" y="288742"/>
                    <a:pt x="503947" y="262169"/>
                  </a:cubicBezTo>
                  <a:cubicBezTo>
                    <a:pt x="539814" y="226354"/>
                    <a:pt x="539814" y="168055"/>
                    <a:pt x="503947" y="132240"/>
                  </a:cubicBezTo>
                  <a:cubicBezTo>
                    <a:pt x="492910" y="121131"/>
                    <a:pt x="479204" y="113044"/>
                    <a:pt x="464519" y="108867"/>
                  </a:cubicBezTo>
                  <a:lnTo>
                    <a:pt x="450991" y="104957"/>
                  </a:lnTo>
                  <a:lnTo>
                    <a:pt x="447164" y="91537"/>
                  </a:lnTo>
                  <a:cubicBezTo>
                    <a:pt x="442892" y="76785"/>
                    <a:pt x="434793" y="63187"/>
                    <a:pt x="423757" y="52167"/>
                  </a:cubicBezTo>
                  <a:cubicBezTo>
                    <a:pt x="406402" y="34838"/>
                    <a:pt x="383261" y="25239"/>
                    <a:pt x="358697" y="25239"/>
                  </a:cubicBezTo>
                  <a:close/>
                  <a:moveTo>
                    <a:pt x="358697" y="0"/>
                  </a:moveTo>
                  <a:cubicBezTo>
                    <a:pt x="388690" y="0"/>
                    <a:pt x="418773" y="11464"/>
                    <a:pt x="441646" y="34304"/>
                  </a:cubicBezTo>
                  <a:cubicBezTo>
                    <a:pt x="455975" y="48524"/>
                    <a:pt x="466032" y="65765"/>
                    <a:pt x="471461" y="84516"/>
                  </a:cubicBezTo>
                  <a:cubicBezTo>
                    <a:pt x="490329" y="89938"/>
                    <a:pt x="507596" y="100069"/>
                    <a:pt x="521836" y="114288"/>
                  </a:cubicBezTo>
                  <a:cubicBezTo>
                    <a:pt x="567582" y="160057"/>
                    <a:pt x="567582" y="234353"/>
                    <a:pt x="521836" y="280033"/>
                  </a:cubicBezTo>
                  <a:cubicBezTo>
                    <a:pt x="490240" y="311582"/>
                    <a:pt x="442091" y="327490"/>
                    <a:pt x="378633" y="327490"/>
                  </a:cubicBezTo>
                  <a:cubicBezTo>
                    <a:pt x="372848" y="327490"/>
                    <a:pt x="367063" y="327401"/>
                    <a:pt x="361011" y="327134"/>
                  </a:cubicBezTo>
                  <a:cubicBezTo>
                    <a:pt x="332976" y="325890"/>
                    <a:pt x="307611" y="321980"/>
                    <a:pt x="290700" y="318691"/>
                  </a:cubicBezTo>
                  <a:lnTo>
                    <a:pt x="127473" y="481681"/>
                  </a:lnTo>
                  <a:lnTo>
                    <a:pt x="181229" y="535270"/>
                  </a:lnTo>
                  <a:lnTo>
                    <a:pt x="109672" y="606722"/>
                  </a:lnTo>
                  <a:lnTo>
                    <a:pt x="54492" y="551533"/>
                  </a:lnTo>
                  <a:cubicBezTo>
                    <a:pt x="49330" y="554111"/>
                    <a:pt x="43634" y="555355"/>
                    <a:pt x="38027" y="555355"/>
                  </a:cubicBezTo>
                  <a:cubicBezTo>
                    <a:pt x="28237" y="555355"/>
                    <a:pt x="18535" y="551622"/>
                    <a:pt x="11148" y="544246"/>
                  </a:cubicBezTo>
                  <a:cubicBezTo>
                    <a:pt x="-3715" y="529404"/>
                    <a:pt x="-3715" y="505409"/>
                    <a:pt x="11148" y="490568"/>
                  </a:cubicBezTo>
                  <a:lnTo>
                    <a:pt x="236944" y="265102"/>
                  </a:lnTo>
                  <a:cubicBezTo>
                    <a:pt x="233740" y="248128"/>
                    <a:pt x="229735" y="222888"/>
                    <a:pt x="228578" y="194805"/>
                  </a:cubicBezTo>
                  <a:cubicBezTo>
                    <a:pt x="225374" y="122642"/>
                    <a:pt x="241305" y="68609"/>
                    <a:pt x="275659" y="34304"/>
                  </a:cubicBezTo>
                  <a:cubicBezTo>
                    <a:pt x="298621" y="11464"/>
                    <a:pt x="328615" y="0"/>
                    <a:pt x="35869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153" name="组合 152">
            <a:extLst>
              <a:ext uri="{FF2B5EF4-FFF2-40B4-BE49-F238E27FC236}">
                <a16:creationId xmlns:a16="http://schemas.microsoft.com/office/drawing/2014/main" id="{214FFFAE-C51D-406A-AD92-5D43EF8AD5DF}"/>
              </a:ext>
            </a:extLst>
          </p:cNvPr>
          <p:cNvGrpSpPr/>
          <p:nvPr/>
        </p:nvGrpSpPr>
        <p:grpSpPr>
          <a:xfrm>
            <a:off x="3128858" y="1643110"/>
            <a:ext cx="908700" cy="1656150"/>
            <a:chOff x="4889811" y="1643110"/>
            <a:chExt cx="908700" cy="1656150"/>
          </a:xfrm>
        </p:grpSpPr>
        <p:sp>
          <p:nvSpPr>
            <p:cNvPr id="123" name="Block Arc 13">
              <a:extLst>
                <a:ext uri="{FF2B5EF4-FFF2-40B4-BE49-F238E27FC236}">
                  <a16:creationId xmlns:a16="http://schemas.microsoft.com/office/drawing/2014/main" id="{02C2A041-391F-4975-8647-2BD0D1ECBE96}"/>
                </a:ext>
              </a:extLst>
            </p:cNvPr>
            <p:cNvSpPr/>
            <p:nvPr/>
          </p:nvSpPr>
          <p:spPr>
            <a:xfrm flipV="1">
              <a:off x="4889811" y="2039337"/>
              <a:ext cx="908700" cy="908702"/>
            </a:xfrm>
            <a:prstGeom prst="blockArc">
              <a:avLst>
                <a:gd name="adj1" fmla="val 10800000"/>
                <a:gd name="adj2" fmla="val 19093"/>
                <a:gd name="adj3" fmla="val 14285"/>
              </a:avLst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4" name="Rectangle 14">
              <a:extLst>
                <a:ext uri="{FF2B5EF4-FFF2-40B4-BE49-F238E27FC236}">
                  <a16:creationId xmlns:a16="http://schemas.microsoft.com/office/drawing/2014/main" id="{2DC5B6D7-F218-4AD2-9E54-3045948C4B4E}"/>
                </a:ext>
              </a:extLst>
            </p:cNvPr>
            <p:cNvSpPr/>
            <p:nvPr/>
          </p:nvSpPr>
          <p:spPr>
            <a:xfrm>
              <a:off x="5273345" y="2920896"/>
              <a:ext cx="141633" cy="319687"/>
            </a:xfrm>
            <a:prstGeom prst="rect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5" name="Rectangle 15">
              <a:extLst>
                <a:ext uri="{FF2B5EF4-FFF2-40B4-BE49-F238E27FC236}">
                  <a16:creationId xmlns:a16="http://schemas.microsoft.com/office/drawing/2014/main" id="{E32376F0-2122-4D29-9113-3B4224C667EE}"/>
                </a:ext>
              </a:extLst>
            </p:cNvPr>
            <p:cNvSpPr/>
            <p:nvPr/>
          </p:nvSpPr>
          <p:spPr>
            <a:xfrm>
              <a:off x="5089221" y="3238560"/>
              <a:ext cx="509880" cy="60700"/>
            </a:xfrm>
            <a:prstGeom prst="rect">
              <a:avLst/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6" name="Rectangle: Rounded Corners 16">
              <a:extLst>
                <a:ext uri="{FF2B5EF4-FFF2-40B4-BE49-F238E27FC236}">
                  <a16:creationId xmlns:a16="http://schemas.microsoft.com/office/drawing/2014/main" id="{3913A951-3ACF-43B4-AFAF-3DCBA489009E}"/>
                </a:ext>
              </a:extLst>
            </p:cNvPr>
            <p:cNvSpPr/>
            <p:nvPr/>
          </p:nvSpPr>
          <p:spPr>
            <a:xfrm>
              <a:off x="5057375" y="1643110"/>
              <a:ext cx="573571" cy="113252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3" name="Rectangle: Rounded Corners 25">
              <a:extLst>
                <a:ext uri="{FF2B5EF4-FFF2-40B4-BE49-F238E27FC236}">
                  <a16:creationId xmlns:a16="http://schemas.microsoft.com/office/drawing/2014/main" id="{310DF153-8BF0-4941-9C8A-9C8B597FCE19}"/>
                </a:ext>
              </a:extLst>
            </p:cNvPr>
            <p:cNvSpPr/>
            <p:nvPr/>
          </p:nvSpPr>
          <p:spPr>
            <a:xfrm>
              <a:off x="5057375" y="1977991"/>
              <a:ext cx="573572" cy="797645"/>
            </a:xfrm>
            <a:prstGeom prst="roundRect">
              <a:avLst>
                <a:gd name="adj" fmla="val 50000"/>
              </a:avLst>
            </a:prstGeom>
            <a:blipFill dpi="0"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7" name="Freeform: Shape 44">
              <a:extLst>
                <a:ext uri="{FF2B5EF4-FFF2-40B4-BE49-F238E27FC236}">
                  <a16:creationId xmlns:a16="http://schemas.microsoft.com/office/drawing/2014/main" id="{2F22667B-2AB1-4903-9D18-C48809FBA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1149" y="2363595"/>
              <a:ext cx="286024" cy="202803"/>
            </a:xfrm>
            <a:custGeom>
              <a:avLst/>
              <a:gdLst>
                <a:gd name="connsiteX0" fmla="*/ 93900 w 594760"/>
                <a:gd name="connsiteY0" fmla="*/ 17338 h 421712"/>
                <a:gd name="connsiteX1" fmla="*/ 184334 w 594760"/>
                <a:gd name="connsiteY1" fmla="*/ 52406 h 421712"/>
                <a:gd name="connsiteX2" fmla="*/ 251655 w 594760"/>
                <a:gd name="connsiteY2" fmla="*/ 150028 h 421712"/>
                <a:gd name="connsiteX3" fmla="*/ 291310 w 594760"/>
                <a:gd name="connsiteY3" fmla="*/ 182262 h 421712"/>
                <a:gd name="connsiteX4" fmla="*/ 230444 w 594760"/>
                <a:gd name="connsiteY4" fmla="*/ 273437 h 421712"/>
                <a:gd name="connsiteX5" fmla="*/ 299610 w 594760"/>
                <a:gd name="connsiteY5" fmla="*/ 298303 h 421712"/>
                <a:gd name="connsiteX6" fmla="*/ 265488 w 594760"/>
                <a:gd name="connsiteY6" fmla="*/ 421712 h 421712"/>
                <a:gd name="connsiteX7" fmla="*/ 23869 w 594760"/>
                <a:gd name="connsiteY7" fmla="*/ 220022 h 421712"/>
                <a:gd name="connsiteX8" fmla="*/ 93900 w 594760"/>
                <a:gd name="connsiteY8" fmla="*/ 17338 h 421712"/>
                <a:gd name="connsiteX9" fmla="*/ 500820 w 594760"/>
                <a:gd name="connsiteY9" fmla="*/ 269 h 421712"/>
                <a:gd name="connsiteX10" fmla="*/ 570881 w 594760"/>
                <a:gd name="connsiteY10" fmla="*/ 202564 h 421712"/>
                <a:gd name="connsiteX11" fmla="*/ 329158 w 594760"/>
                <a:gd name="connsiteY11" fmla="*/ 404254 h 421712"/>
                <a:gd name="connsiteX12" fmla="*/ 377134 w 594760"/>
                <a:gd name="connsiteY12" fmla="*/ 285450 h 421712"/>
                <a:gd name="connsiteX13" fmla="*/ 310706 w 594760"/>
                <a:gd name="connsiteY13" fmla="*/ 253216 h 421712"/>
                <a:gd name="connsiteX14" fmla="*/ 381747 w 594760"/>
                <a:gd name="connsiteY14" fmla="*/ 169409 h 421712"/>
                <a:gd name="connsiteX15" fmla="*/ 342997 w 594760"/>
                <a:gd name="connsiteY15" fmla="*/ 133491 h 421712"/>
                <a:gd name="connsiteX16" fmla="*/ 410347 w 594760"/>
                <a:gd name="connsiteY16" fmla="*/ 35869 h 421712"/>
                <a:gd name="connsiteX17" fmla="*/ 500820 w 594760"/>
                <a:gd name="connsiteY17" fmla="*/ 269 h 42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4760" h="421712">
                  <a:moveTo>
                    <a:pt x="93900" y="17338"/>
                  </a:moveTo>
                  <a:cubicBezTo>
                    <a:pt x="120701" y="15108"/>
                    <a:pt x="151595" y="25008"/>
                    <a:pt x="184334" y="52406"/>
                  </a:cubicBezTo>
                  <a:cubicBezTo>
                    <a:pt x="211078" y="75431"/>
                    <a:pt x="251655" y="150028"/>
                    <a:pt x="251655" y="150028"/>
                  </a:cubicBezTo>
                  <a:lnTo>
                    <a:pt x="291310" y="182262"/>
                  </a:lnTo>
                  <a:lnTo>
                    <a:pt x="230444" y="273437"/>
                  </a:lnTo>
                  <a:lnTo>
                    <a:pt x="299610" y="298303"/>
                  </a:lnTo>
                  <a:lnTo>
                    <a:pt x="265488" y="421712"/>
                  </a:lnTo>
                  <a:cubicBezTo>
                    <a:pt x="265488" y="421712"/>
                    <a:pt x="98568" y="330537"/>
                    <a:pt x="23869" y="220022"/>
                  </a:cubicBezTo>
                  <a:cubicBezTo>
                    <a:pt x="-30080" y="139898"/>
                    <a:pt x="13495" y="24029"/>
                    <a:pt x="93900" y="17338"/>
                  </a:cubicBezTo>
                  <a:close/>
                  <a:moveTo>
                    <a:pt x="500820" y="269"/>
                  </a:moveTo>
                  <a:cubicBezTo>
                    <a:pt x="581260" y="6571"/>
                    <a:pt x="624853" y="122440"/>
                    <a:pt x="570881" y="202564"/>
                  </a:cubicBezTo>
                  <a:cubicBezTo>
                    <a:pt x="496150" y="313079"/>
                    <a:pt x="329158" y="404254"/>
                    <a:pt x="329158" y="404254"/>
                  </a:cubicBezTo>
                  <a:lnTo>
                    <a:pt x="377134" y="285450"/>
                  </a:lnTo>
                  <a:lnTo>
                    <a:pt x="310706" y="253216"/>
                  </a:lnTo>
                  <a:lnTo>
                    <a:pt x="381747" y="169409"/>
                  </a:lnTo>
                  <a:lnTo>
                    <a:pt x="342997" y="133491"/>
                  </a:lnTo>
                  <a:cubicBezTo>
                    <a:pt x="342997" y="133491"/>
                    <a:pt x="383592" y="57973"/>
                    <a:pt x="410347" y="35869"/>
                  </a:cubicBezTo>
                  <a:cubicBezTo>
                    <a:pt x="443100" y="8241"/>
                    <a:pt x="474007" y="-1832"/>
                    <a:pt x="500820" y="2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148" name="Rectangle 39">
            <a:extLst>
              <a:ext uri="{FF2B5EF4-FFF2-40B4-BE49-F238E27FC236}">
                <a16:creationId xmlns:a16="http://schemas.microsoft.com/office/drawing/2014/main" id="{64682443-401C-4D76-B767-8BDC0DB22538}"/>
              </a:ext>
            </a:extLst>
          </p:cNvPr>
          <p:cNvSpPr/>
          <p:nvPr/>
        </p:nvSpPr>
        <p:spPr>
          <a:xfrm>
            <a:off x="3333282" y="1275604"/>
            <a:ext cx="678311" cy="392416"/>
          </a:xfrm>
          <a:prstGeom prst="rect">
            <a:avLst/>
          </a:prstGeom>
        </p:spPr>
        <p:txBody>
          <a:bodyPr wrap="none">
            <a:normAutofit fontScale="8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378">
              <a:defRPr/>
            </a:pPr>
            <a:r>
              <a:rPr lang="zh-CN" altLang="en-US" sz="2800" b="1" dirty="0">
                <a:solidFill>
                  <a:schemeClr val="accent2"/>
                </a:solidFill>
                <a:cs typeface="+mn-ea"/>
                <a:sym typeface="+mn-lt"/>
              </a:rPr>
              <a:t>前端</a:t>
            </a:r>
            <a:endParaRPr lang="en-US" altLang="zh-CN" sz="28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149" name="Rectangle 40">
            <a:extLst>
              <a:ext uri="{FF2B5EF4-FFF2-40B4-BE49-F238E27FC236}">
                <a16:creationId xmlns:a16="http://schemas.microsoft.com/office/drawing/2014/main" id="{5792FD8D-21E8-4ABF-ACA3-EE536FB9AF82}"/>
              </a:ext>
            </a:extLst>
          </p:cNvPr>
          <p:cNvSpPr/>
          <p:nvPr/>
        </p:nvSpPr>
        <p:spPr>
          <a:xfrm>
            <a:off x="5045339" y="1275604"/>
            <a:ext cx="678311" cy="392416"/>
          </a:xfrm>
          <a:prstGeom prst="rect">
            <a:avLst/>
          </a:prstGeom>
        </p:spPr>
        <p:txBody>
          <a:bodyPr wrap="none">
            <a:normAutofit fontScale="8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378">
              <a:defRPr/>
            </a:pPr>
            <a:r>
              <a:rPr lang="zh-CN" altLang="en-US" sz="2800" b="1" dirty="0">
                <a:solidFill>
                  <a:schemeClr val="accent4"/>
                </a:solidFill>
                <a:cs typeface="+mn-ea"/>
                <a:sym typeface="+mn-lt"/>
              </a:rPr>
              <a:t>后端</a:t>
            </a:r>
            <a:endParaRPr lang="en-US" altLang="zh-CN" sz="2800" b="1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150" name="Rectangle 41">
            <a:extLst>
              <a:ext uri="{FF2B5EF4-FFF2-40B4-BE49-F238E27FC236}">
                <a16:creationId xmlns:a16="http://schemas.microsoft.com/office/drawing/2014/main" id="{61BCCAFB-26D8-439A-9844-A8DC4A56FBF8}"/>
              </a:ext>
            </a:extLst>
          </p:cNvPr>
          <p:cNvSpPr/>
          <p:nvPr/>
        </p:nvSpPr>
        <p:spPr>
          <a:xfrm>
            <a:off x="6764987" y="1275604"/>
            <a:ext cx="678311" cy="392416"/>
          </a:xfrm>
          <a:prstGeom prst="rect">
            <a:avLst/>
          </a:prstGeom>
        </p:spPr>
        <p:txBody>
          <a:bodyPr wrap="none">
            <a:normAutofit fontScale="850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378">
              <a:defRPr/>
            </a:pPr>
            <a:r>
              <a:rPr lang="zh-CN" altLang="en-US" sz="2800" b="1" dirty="0">
                <a:solidFill>
                  <a:schemeClr val="accent6"/>
                </a:solidFill>
                <a:cs typeface="+mn-ea"/>
                <a:sym typeface="+mn-lt"/>
              </a:rPr>
              <a:t>结合</a:t>
            </a:r>
            <a:endParaRPr lang="en-US" altLang="zh-CN" sz="2800" b="1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159" name="Title 1">
            <a:extLst>
              <a:ext uri="{FF2B5EF4-FFF2-40B4-BE49-F238E27FC236}">
                <a16:creationId xmlns:a16="http://schemas.microsoft.com/office/drawing/2014/main" id="{561B3496-F425-4592-ABAE-5B2B3E272015}"/>
              </a:ext>
            </a:extLst>
          </p:cNvPr>
          <p:cNvSpPr txBox="1">
            <a:spLocks/>
          </p:cNvSpPr>
          <p:nvPr/>
        </p:nvSpPr>
        <p:spPr>
          <a:xfrm>
            <a:off x="611559" y="175643"/>
            <a:ext cx="7252487" cy="927558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dirty="0">
                <a:solidFill>
                  <a:schemeClr val="tx1"/>
                </a:solidFill>
              </a:rPr>
              <a:t>基于</a:t>
            </a:r>
            <a:r>
              <a:rPr lang="en-US" altLang="zh-CN" sz="2000" dirty="0">
                <a:solidFill>
                  <a:schemeClr val="tx1"/>
                </a:solidFill>
              </a:rPr>
              <a:t>JAVA</a:t>
            </a:r>
            <a:r>
              <a:rPr lang="zh-CN" altLang="en-US" sz="2000" dirty="0">
                <a:solidFill>
                  <a:schemeClr val="tx1"/>
                </a:solidFill>
              </a:rPr>
              <a:t>和</a:t>
            </a:r>
            <a:r>
              <a:rPr lang="en-US" altLang="zh-CN" sz="2000" dirty="0" err="1">
                <a:solidFill>
                  <a:schemeClr val="tx1"/>
                </a:solidFill>
              </a:rPr>
              <a:t>GaussDB</a:t>
            </a:r>
            <a:r>
              <a:rPr lang="en-US" altLang="zh-CN" sz="2000" dirty="0">
                <a:solidFill>
                  <a:schemeClr val="tx1"/>
                </a:solidFill>
              </a:rPr>
              <a:t>(for MySQL)</a:t>
            </a:r>
            <a:r>
              <a:rPr lang="zh-CN" altLang="en-US" sz="2000" dirty="0">
                <a:solidFill>
                  <a:schemeClr val="tx1"/>
                </a:solidFill>
              </a:rPr>
              <a:t>的藏、 彝、纳⻄⽂化资源的⽹⻚搜索系统</a:t>
            </a:r>
            <a:r>
              <a:rPr lang="en-US" altLang="zh-CN" sz="2000" dirty="0">
                <a:solidFill>
                  <a:schemeClr val="tx1"/>
                </a:solidFill>
              </a:rPr>
              <a:t>--ABC</a:t>
            </a:r>
            <a:r>
              <a:rPr lang="zh-CN" altLang="en-US" sz="2000" dirty="0">
                <a:solidFill>
                  <a:schemeClr val="tx1"/>
                </a:solidFill>
              </a:rPr>
              <a:t>⼩分 队智搜</a:t>
            </a:r>
            <a:endParaRPr lang="en-GB" altLang="zh-CN" sz="2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42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/>
      <p:bldP spid="148" grpId="0"/>
      <p:bldP spid="149" grpId="0"/>
      <p:bldP spid="1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>
            <a:extLst>
              <a:ext uri="{FF2B5EF4-FFF2-40B4-BE49-F238E27FC236}">
                <a16:creationId xmlns:a16="http://schemas.microsoft.com/office/drawing/2014/main" id="{A4F0C18F-EA7A-459E-861B-C877E60A4FDD}"/>
              </a:ext>
            </a:extLst>
          </p:cNvPr>
          <p:cNvSpPr>
            <a:spLocks/>
          </p:cNvSpPr>
          <p:nvPr/>
        </p:nvSpPr>
        <p:spPr bwMode="auto">
          <a:xfrm>
            <a:off x="2919840" y="1463286"/>
            <a:ext cx="3109441" cy="3680215"/>
          </a:xfrm>
          <a:custGeom>
            <a:avLst/>
            <a:gdLst>
              <a:gd name="T0" fmla="*/ 3316 w 7300"/>
              <a:gd name="T1" fmla="*/ 18 h 8640"/>
              <a:gd name="T2" fmla="*/ 2829 w 7300"/>
              <a:gd name="T3" fmla="*/ 100 h 8640"/>
              <a:gd name="T4" fmla="*/ 2381 w 7300"/>
              <a:gd name="T5" fmla="*/ 250 h 8640"/>
              <a:gd name="T6" fmla="*/ 1976 w 7300"/>
              <a:gd name="T7" fmla="*/ 462 h 8640"/>
              <a:gd name="T8" fmla="*/ 1614 w 7300"/>
              <a:gd name="T9" fmla="*/ 730 h 8640"/>
              <a:gd name="T10" fmla="*/ 1300 w 7300"/>
              <a:gd name="T11" fmla="*/ 1052 h 8640"/>
              <a:gd name="T12" fmla="*/ 1036 w 7300"/>
              <a:gd name="T13" fmla="*/ 1422 h 8640"/>
              <a:gd name="T14" fmla="*/ 828 w 7300"/>
              <a:gd name="T15" fmla="*/ 1834 h 8640"/>
              <a:gd name="T16" fmla="*/ 674 w 7300"/>
              <a:gd name="T17" fmla="*/ 2285 h 8640"/>
              <a:gd name="T18" fmla="*/ 580 w 7300"/>
              <a:gd name="T19" fmla="*/ 2770 h 8640"/>
              <a:gd name="T20" fmla="*/ 548 w 7300"/>
              <a:gd name="T21" fmla="*/ 3284 h 8640"/>
              <a:gd name="T22" fmla="*/ 576 w 7300"/>
              <a:gd name="T23" fmla="*/ 3407 h 8640"/>
              <a:gd name="T24" fmla="*/ 612 w 7300"/>
              <a:gd name="T25" fmla="*/ 3626 h 8640"/>
              <a:gd name="T26" fmla="*/ 581 w 7300"/>
              <a:gd name="T27" fmla="*/ 3787 h 8640"/>
              <a:gd name="T28" fmla="*/ 348 w 7300"/>
              <a:gd name="T29" fmla="*/ 4388 h 8640"/>
              <a:gd name="T30" fmla="*/ 27 w 7300"/>
              <a:gd name="T31" fmla="*/ 5114 h 8640"/>
              <a:gd name="T32" fmla="*/ 4 w 7300"/>
              <a:gd name="T33" fmla="*/ 5330 h 8640"/>
              <a:gd name="T34" fmla="*/ 54 w 7300"/>
              <a:gd name="T35" fmla="*/ 5469 h 8640"/>
              <a:gd name="T36" fmla="*/ 130 w 7300"/>
              <a:gd name="T37" fmla="*/ 5540 h 8640"/>
              <a:gd name="T38" fmla="*/ 248 w 7300"/>
              <a:gd name="T39" fmla="*/ 5565 h 8640"/>
              <a:gd name="T40" fmla="*/ 371 w 7300"/>
              <a:gd name="T41" fmla="*/ 5576 h 8640"/>
              <a:gd name="T42" fmla="*/ 471 w 7300"/>
              <a:gd name="T43" fmla="*/ 5617 h 8640"/>
              <a:gd name="T44" fmla="*/ 517 w 7300"/>
              <a:gd name="T45" fmla="*/ 5681 h 8640"/>
              <a:gd name="T46" fmla="*/ 517 w 7300"/>
              <a:gd name="T47" fmla="*/ 5754 h 8640"/>
              <a:gd name="T48" fmla="*/ 473 w 7300"/>
              <a:gd name="T49" fmla="*/ 5827 h 8640"/>
              <a:gd name="T50" fmla="*/ 419 w 7300"/>
              <a:gd name="T51" fmla="*/ 5877 h 8640"/>
              <a:gd name="T52" fmla="*/ 408 w 7300"/>
              <a:gd name="T53" fmla="*/ 5993 h 8640"/>
              <a:gd name="T54" fmla="*/ 453 w 7300"/>
              <a:gd name="T55" fmla="*/ 6125 h 8640"/>
              <a:gd name="T56" fmla="*/ 553 w 7300"/>
              <a:gd name="T57" fmla="*/ 6193 h 8640"/>
              <a:gd name="T58" fmla="*/ 822 w 7300"/>
              <a:gd name="T59" fmla="*/ 6305 h 8640"/>
              <a:gd name="T60" fmla="*/ 774 w 7300"/>
              <a:gd name="T61" fmla="*/ 6366 h 8640"/>
              <a:gd name="T62" fmla="*/ 683 w 7300"/>
              <a:gd name="T63" fmla="*/ 6462 h 8640"/>
              <a:gd name="T64" fmla="*/ 683 w 7300"/>
              <a:gd name="T65" fmla="*/ 6580 h 8640"/>
              <a:gd name="T66" fmla="*/ 799 w 7300"/>
              <a:gd name="T67" fmla="*/ 6783 h 8640"/>
              <a:gd name="T68" fmla="*/ 1034 w 7300"/>
              <a:gd name="T69" fmla="*/ 6958 h 8640"/>
              <a:gd name="T70" fmla="*/ 1065 w 7300"/>
              <a:gd name="T71" fmla="*/ 7078 h 8640"/>
              <a:gd name="T72" fmla="*/ 1020 w 7300"/>
              <a:gd name="T73" fmla="*/ 7402 h 8640"/>
              <a:gd name="T74" fmla="*/ 1006 w 7300"/>
              <a:gd name="T75" fmla="*/ 7586 h 8640"/>
              <a:gd name="T76" fmla="*/ 1111 w 7300"/>
              <a:gd name="T77" fmla="*/ 7807 h 8640"/>
              <a:gd name="T78" fmla="*/ 1227 w 7300"/>
              <a:gd name="T79" fmla="*/ 7927 h 8640"/>
              <a:gd name="T80" fmla="*/ 1388 w 7300"/>
              <a:gd name="T81" fmla="*/ 8012 h 8640"/>
              <a:gd name="T82" fmla="*/ 1559 w 7300"/>
              <a:gd name="T83" fmla="*/ 8039 h 8640"/>
              <a:gd name="T84" fmla="*/ 1896 w 7300"/>
              <a:gd name="T85" fmla="*/ 7998 h 8640"/>
              <a:gd name="T86" fmla="*/ 2401 w 7300"/>
              <a:gd name="T87" fmla="*/ 7859 h 8640"/>
              <a:gd name="T88" fmla="*/ 5813 w 7300"/>
              <a:gd name="T89" fmla="*/ 6489 h 8640"/>
              <a:gd name="T90" fmla="*/ 6191 w 7300"/>
              <a:gd name="T91" fmla="*/ 5934 h 8640"/>
              <a:gd name="T92" fmla="*/ 6699 w 7300"/>
              <a:gd name="T93" fmla="*/ 5190 h 8640"/>
              <a:gd name="T94" fmla="*/ 7000 w 7300"/>
              <a:gd name="T95" fmla="*/ 4650 h 8640"/>
              <a:gd name="T96" fmla="*/ 7207 w 7300"/>
              <a:gd name="T97" fmla="*/ 4090 h 8640"/>
              <a:gd name="T98" fmla="*/ 7257 w 7300"/>
              <a:gd name="T99" fmla="*/ 3810 h 8640"/>
              <a:gd name="T100" fmla="*/ 7300 w 7300"/>
              <a:gd name="T101" fmla="*/ 3127 h 8640"/>
              <a:gd name="T102" fmla="*/ 7238 w 7300"/>
              <a:gd name="T103" fmla="*/ 2511 h 8640"/>
              <a:gd name="T104" fmla="*/ 7081 w 7300"/>
              <a:gd name="T105" fmla="*/ 1964 h 8640"/>
              <a:gd name="T106" fmla="*/ 6838 w 7300"/>
              <a:gd name="T107" fmla="*/ 1484 h 8640"/>
              <a:gd name="T108" fmla="*/ 6517 w 7300"/>
              <a:gd name="T109" fmla="*/ 1072 h 8640"/>
              <a:gd name="T110" fmla="*/ 6128 w 7300"/>
              <a:gd name="T111" fmla="*/ 728 h 8640"/>
              <a:gd name="T112" fmla="*/ 5679 w 7300"/>
              <a:gd name="T113" fmla="*/ 449 h 8640"/>
              <a:gd name="T114" fmla="*/ 5178 w 7300"/>
              <a:gd name="T115" fmla="*/ 237 h 8640"/>
              <a:gd name="T116" fmla="*/ 4635 w 7300"/>
              <a:gd name="T117" fmla="*/ 93 h 8640"/>
              <a:gd name="T118" fmla="*/ 4059 w 7300"/>
              <a:gd name="T119" fmla="*/ 16 h 86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300" h="8640">
                <a:moveTo>
                  <a:pt x="3660" y="0"/>
                </a:moveTo>
                <a:lnTo>
                  <a:pt x="3660" y="0"/>
                </a:lnTo>
                <a:lnTo>
                  <a:pt x="3572" y="2"/>
                </a:lnTo>
                <a:lnTo>
                  <a:pt x="3485" y="5"/>
                </a:lnTo>
                <a:lnTo>
                  <a:pt x="3399" y="11"/>
                </a:lnTo>
                <a:lnTo>
                  <a:pt x="3316" y="18"/>
                </a:lnTo>
                <a:lnTo>
                  <a:pt x="3232" y="27"/>
                </a:lnTo>
                <a:lnTo>
                  <a:pt x="3150" y="37"/>
                </a:lnTo>
                <a:lnTo>
                  <a:pt x="3068" y="50"/>
                </a:lnTo>
                <a:lnTo>
                  <a:pt x="2987" y="64"/>
                </a:lnTo>
                <a:lnTo>
                  <a:pt x="2907" y="82"/>
                </a:lnTo>
                <a:lnTo>
                  <a:pt x="2829" y="100"/>
                </a:lnTo>
                <a:lnTo>
                  <a:pt x="2752" y="121"/>
                </a:lnTo>
                <a:lnTo>
                  <a:pt x="2675" y="143"/>
                </a:lnTo>
                <a:lnTo>
                  <a:pt x="2600" y="168"/>
                </a:lnTo>
                <a:lnTo>
                  <a:pt x="2525" y="193"/>
                </a:lnTo>
                <a:lnTo>
                  <a:pt x="2454" y="221"/>
                </a:lnTo>
                <a:lnTo>
                  <a:pt x="2381" y="250"/>
                </a:lnTo>
                <a:lnTo>
                  <a:pt x="2311" y="282"/>
                </a:lnTo>
                <a:lnTo>
                  <a:pt x="2242" y="314"/>
                </a:lnTo>
                <a:lnTo>
                  <a:pt x="2174" y="348"/>
                </a:lnTo>
                <a:lnTo>
                  <a:pt x="2106" y="383"/>
                </a:lnTo>
                <a:lnTo>
                  <a:pt x="2040" y="423"/>
                </a:lnTo>
                <a:lnTo>
                  <a:pt x="1976" y="462"/>
                </a:lnTo>
                <a:lnTo>
                  <a:pt x="1912" y="503"/>
                </a:lnTo>
                <a:lnTo>
                  <a:pt x="1850" y="546"/>
                </a:lnTo>
                <a:lnTo>
                  <a:pt x="1789" y="589"/>
                </a:lnTo>
                <a:lnTo>
                  <a:pt x="1730" y="635"/>
                </a:lnTo>
                <a:lnTo>
                  <a:pt x="1671" y="681"/>
                </a:lnTo>
                <a:lnTo>
                  <a:pt x="1614" y="730"/>
                </a:lnTo>
                <a:lnTo>
                  <a:pt x="1559" y="779"/>
                </a:lnTo>
                <a:lnTo>
                  <a:pt x="1504" y="831"/>
                </a:lnTo>
                <a:lnTo>
                  <a:pt x="1452" y="885"/>
                </a:lnTo>
                <a:lnTo>
                  <a:pt x="1400" y="938"/>
                </a:lnTo>
                <a:lnTo>
                  <a:pt x="1350" y="995"/>
                </a:lnTo>
                <a:lnTo>
                  <a:pt x="1300" y="1052"/>
                </a:lnTo>
                <a:lnTo>
                  <a:pt x="1254" y="1109"/>
                </a:lnTo>
                <a:lnTo>
                  <a:pt x="1207" y="1170"/>
                </a:lnTo>
                <a:lnTo>
                  <a:pt x="1163" y="1231"/>
                </a:lnTo>
                <a:lnTo>
                  <a:pt x="1118" y="1293"/>
                </a:lnTo>
                <a:lnTo>
                  <a:pt x="1077" y="1356"/>
                </a:lnTo>
                <a:lnTo>
                  <a:pt x="1036" y="1422"/>
                </a:lnTo>
                <a:lnTo>
                  <a:pt x="999" y="1488"/>
                </a:lnTo>
                <a:lnTo>
                  <a:pt x="961" y="1554"/>
                </a:lnTo>
                <a:lnTo>
                  <a:pt x="926" y="1621"/>
                </a:lnTo>
                <a:lnTo>
                  <a:pt x="892" y="1691"/>
                </a:lnTo>
                <a:lnTo>
                  <a:pt x="858" y="1762"/>
                </a:lnTo>
                <a:lnTo>
                  <a:pt x="828" y="1834"/>
                </a:lnTo>
                <a:lnTo>
                  <a:pt x="797" y="1907"/>
                </a:lnTo>
                <a:lnTo>
                  <a:pt x="769" y="1980"/>
                </a:lnTo>
                <a:lnTo>
                  <a:pt x="744" y="2055"/>
                </a:lnTo>
                <a:lnTo>
                  <a:pt x="719" y="2130"/>
                </a:lnTo>
                <a:lnTo>
                  <a:pt x="696" y="2206"/>
                </a:lnTo>
                <a:lnTo>
                  <a:pt x="674" y="2285"/>
                </a:lnTo>
                <a:lnTo>
                  <a:pt x="653" y="2363"/>
                </a:lnTo>
                <a:lnTo>
                  <a:pt x="635" y="2444"/>
                </a:lnTo>
                <a:lnTo>
                  <a:pt x="619" y="2524"/>
                </a:lnTo>
                <a:lnTo>
                  <a:pt x="603" y="2604"/>
                </a:lnTo>
                <a:lnTo>
                  <a:pt x="590" y="2686"/>
                </a:lnTo>
                <a:lnTo>
                  <a:pt x="580" y="2770"/>
                </a:lnTo>
                <a:lnTo>
                  <a:pt x="569" y="2854"/>
                </a:lnTo>
                <a:lnTo>
                  <a:pt x="562" y="2938"/>
                </a:lnTo>
                <a:lnTo>
                  <a:pt x="555" y="3023"/>
                </a:lnTo>
                <a:lnTo>
                  <a:pt x="551" y="3111"/>
                </a:lnTo>
                <a:lnTo>
                  <a:pt x="548" y="3196"/>
                </a:lnTo>
                <a:lnTo>
                  <a:pt x="548" y="3284"/>
                </a:lnTo>
                <a:lnTo>
                  <a:pt x="548" y="3284"/>
                </a:lnTo>
                <a:lnTo>
                  <a:pt x="548" y="3302"/>
                </a:lnTo>
                <a:lnTo>
                  <a:pt x="549" y="3316"/>
                </a:lnTo>
                <a:lnTo>
                  <a:pt x="556" y="3346"/>
                </a:lnTo>
                <a:lnTo>
                  <a:pt x="565" y="3375"/>
                </a:lnTo>
                <a:lnTo>
                  <a:pt x="576" y="3407"/>
                </a:lnTo>
                <a:lnTo>
                  <a:pt x="589" y="3444"/>
                </a:lnTo>
                <a:lnTo>
                  <a:pt x="599" y="3491"/>
                </a:lnTo>
                <a:lnTo>
                  <a:pt x="605" y="3519"/>
                </a:lnTo>
                <a:lnTo>
                  <a:pt x="608" y="3551"/>
                </a:lnTo>
                <a:lnTo>
                  <a:pt x="610" y="3587"/>
                </a:lnTo>
                <a:lnTo>
                  <a:pt x="612" y="3626"/>
                </a:lnTo>
                <a:lnTo>
                  <a:pt x="612" y="3626"/>
                </a:lnTo>
                <a:lnTo>
                  <a:pt x="612" y="3649"/>
                </a:lnTo>
                <a:lnTo>
                  <a:pt x="608" y="3678"/>
                </a:lnTo>
                <a:lnTo>
                  <a:pt x="601" y="3710"/>
                </a:lnTo>
                <a:lnTo>
                  <a:pt x="592" y="3747"/>
                </a:lnTo>
                <a:lnTo>
                  <a:pt x="581" y="3787"/>
                </a:lnTo>
                <a:lnTo>
                  <a:pt x="567" y="3831"/>
                </a:lnTo>
                <a:lnTo>
                  <a:pt x="533" y="3928"/>
                </a:lnTo>
                <a:lnTo>
                  <a:pt x="494" y="4035"/>
                </a:lnTo>
                <a:lnTo>
                  <a:pt x="448" y="4149"/>
                </a:lnTo>
                <a:lnTo>
                  <a:pt x="400" y="4266"/>
                </a:lnTo>
                <a:lnTo>
                  <a:pt x="348" y="4388"/>
                </a:lnTo>
                <a:lnTo>
                  <a:pt x="243" y="4625"/>
                </a:lnTo>
                <a:lnTo>
                  <a:pt x="148" y="4839"/>
                </a:lnTo>
                <a:lnTo>
                  <a:pt x="71" y="5008"/>
                </a:lnTo>
                <a:lnTo>
                  <a:pt x="45" y="5071"/>
                </a:lnTo>
                <a:lnTo>
                  <a:pt x="27" y="5114"/>
                </a:lnTo>
                <a:lnTo>
                  <a:pt x="27" y="5114"/>
                </a:lnTo>
                <a:lnTo>
                  <a:pt x="16" y="5146"/>
                </a:lnTo>
                <a:lnTo>
                  <a:pt x="7" y="5180"/>
                </a:lnTo>
                <a:lnTo>
                  <a:pt x="2" y="5217"/>
                </a:lnTo>
                <a:lnTo>
                  <a:pt x="0" y="5255"/>
                </a:lnTo>
                <a:lnTo>
                  <a:pt x="0" y="5292"/>
                </a:lnTo>
                <a:lnTo>
                  <a:pt x="4" y="5330"/>
                </a:lnTo>
                <a:lnTo>
                  <a:pt x="11" y="5367"/>
                </a:lnTo>
                <a:lnTo>
                  <a:pt x="21" y="5403"/>
                </a:lnTo>
                <a:lnTo>
                  <a:pt x="29" y="5421"/>
                </a:lnTo>
                <a:lnTo>
                  <a:pt x="36" y="5437"/>
                </a:lnTo>
                <a:lnTo>
                  <a:pt x="45" y="5453"/>
                </a:lnTo>
                <a:lnTo>
                  <a:pt x="54" y="5469"/>
                </a:lnTo>
                <a:lnTo>
                  <a:pt x="64" y="5483"/>
                </a:lnTo>
                <a:lnTo>
                  <a:pt x="75" y="5497"/>
                </a:lnTo>
                <a:lnTo>
                  <a:pt x="87" y="5510"/>
                </a:lnTo>
                <a:lnTo>
                  <a:pt x="100" y="5520"/>
                </a:lnTo>
                <a:lnTo>
                  <a:pt x="116" y="5531"/>
                </a:lnTo>
                <a:lnTo>
                  <a:pt x="130" y="5540"/>
                </a:lnTo>
                <a:lnTo>
                  <a:pt x="148" y="5549"/>
                </a:lnTo>
                <a:lnTo>
                  <a:pt x="166" y="5554"/>
                </a:lnTo>
                <a:lnTo>
                  <a:pt x="184" y="5560"/>
                </a:lnTo>
                <a:lnTo>
                  <a:pt x="205" y="5563"/>
                </a:lnTo>
                <a:lnTo>
                  <a:pt x="225" y="5565"/>
                </a:lnTo>
                <a:lnTo>
                  <a:pt x="248" y="5565"/>
                </a:lnTo>
                <a:lnTo>
                  <a:pt x="248" y="5565"/>
                </a:lnTo>
                <a:lnTo>
                  <a:pt x="276" y="5565"/>
                </a:lnTo>
                <a:lnTo>
                  <a:pt x="301" y="5567"/>
                </a:lnTo>
                <a:lnTo>
                  <a:pt x="326" y="5569"/>
                </a:lnTo>
                <a:lnTo>
                  <a:pt x="350" y="5570"/>
                </a:lnTo>
                <a:lnTo>
                  <a:pt x="371" y="5576"/>
                </a:lnTo>
                <a:lnTo>
                  <a:pt x="392" y="5579"/>
                </a:lnTo>
                <a:lnTo>
                  <a:pt x="410" y="5586"/>
                </a:lnTo>
                <a:lnTo>
                  <a:pt x="428" y="5592"/>
                </a:lnTo>
                <a:lnTo>
                  <a:pt x="442" y="5601"/>
                </a:lnTo>
                <a:lnTo>
                  <a:pt x="457" y="5608"/>
                </a:lnTo>
                <a:lnTo>
                  <a:pt x="471" y="5617"/>
                </a:lnTo>
                <a:lnTo>
                  <a:pt x="482" y="5626"/>
                </a:lnTo>
                <a:lnTo>
                  <a:pt x="490" y="5636"/>
                </a:lnTo>
                <a:lnTo>
                  <a:pt x="499" y="5647"/>
                </a:lnTo>
                <a:lnTo>
                  <a:pt x="507" y="5658"/>
                </a:lnTo>
                <a:lnTo>
                  <a:pt x="514" y="5668"/>
                </a:lnTo>
                <a:lnTo>
                  <a:pt x="517" y="5681"/>
                </a:lnTo>
                <a:lnTo>
                  <a:pt x="521" y="5693"/>
                </a:lnTo>
                <a:lnTo>
                  <a:pt x="523" y="5704"/>
                </a:lnTo>
                <a:lnTo>
                  <a:pt x="523" y="5717"/>
                </a:lnTo>
                <a:lnTo>
                  <a:pt x="523" y="5729"/>
                </a:lnTo>
                <a:lnTo>
                  <a:pt x="521" y="5742"/>
                </a:lnTo>
                <a:lnTo>
                  <a:pt x="517" y="5754"/>
                </a:lnTo>
                <a:lnTo>
                  <a:pt x="512" y="5767"/>
                </a:lnTo>
                <a:lnTo>
                  <a:pt x="507" y="5779"/>
                </a:lnTo>
                <a:lnTo>
                  <a:pt x="499" y="5792"/>
                </a:lnTo>
                <a:lnTo>
                  <a:pt x="492" y="5804"/>
                </a:lnTo>
                <a:lnTo>
                  <a:pt x="483" y="5815"/>
                </a:lnTo>
                <a:lnTo>
                  <a:pt x="473" y="5827"/>
                </a:lnTo>
                <a:lnTo>
                  <a:pt x="462" y="5838"/>
                </a:lnTo>
                <a:lnTo>
                  <a:pt x="435" y="5859"/>
                </a:lnTo>
                <a:lnTo>
                  <a:pt x="435" y="5859"/>
                </a:lnTo>
                <a:lnTo>
                  <a:pt x="428" y="5865"/>
                </a:lnTo>
                <a:lnTo>
                  <a:pt x="423" y="5870"/>
                </a:lnTo>
                <a:lnTo>
                  <a:pt x="419" y="5877"/>
                </a:lnTo>
                <a:lnTo>
                  <a:pt x="414" y="5884"/>
                </a:lnTo>
                <a:lnTo>
                  <a:pt x="408" y="5902"/>
                </a:lnTo>
                <a:lnTo>
                  <a:pt x="405" y="5924"/>
                </a:lnTo>
                <a:lnTo>
                  <a:pt x="403" y="5945"/>
                </a:lnTo>
                <a:lnTo>
                  <a:pt x="405" y="5968"/>
                </a:lnTo>
                <a:lnTo>
                  <a:pt x="408" y="5993"/>
                </a:lnTo>
                <a:lnTo>
                  <a:pt x="412" y="6016"/>
                </a:lnTo>
                <a:lnTo>
                  <a:pt x="419" y="6041"/>
                </a:lnTo>
                <a:lnTo>
                  <a:pt x="426" y="6064"/>
                </a:lnTo>
                <a:lnTo>
                  <a:pt x="435" y="6088"/>
                </a:lnTo>
                <a:lnTo>
                  <a:pt x="444" y="6107"/>
                </a:lnTo>
                <a:lnTo>
                  <a:pt x="453" y="6125"/>
                </a:lnTo>
                <a:lnTo>
                  <a:pt x="462" y="6141"/>
                </a:lnTo>
                <a:lnTo>
                  <a:pt x="473" y="6152"/>
                </a:lnTo>
                <a:lnTo>
                  <a:pt x="482" y="6161"/>
                </a:lnTo>
                <a:lnTo>
                  <a:pt x="482" y="6161"/>
                </a:lnTo>
                <a:lnTo>
                  <a:pt x="508" y="6175"/>
                </a:lnTo>
                <a:lnTo>
                  <a:pt x="553" y="6193"/>
                </a:lnTo>
                <a:lnTo>
                  <a:pt x="663" y="6237"/>
                </a:lnTo>
                <a:lnTo>
                  <a:pt x="769" y="6280"/>
                </a:lnTo>
                <a:lnTo>
                  <a:pt x="804" y="6295"/>
                </a:lnTo>
                <a:lnTo>
                  <a:pt x="817" y="6302"/>
                </a:lnTo>
                <a:lnTo>
                  <a:pt x="822" y="6305"/>
                </a:lnTo>
                <a:lnTo>
                  <a:pt x="822" y="6305"/>
                </a:lnTo>
                <a:lnTo>
                  <a:pt x="824" y="6309"/>
                </a:lnTo>
                <a:lnTo>
                  <a:pt x="824" y="6314"/>
                </a:lnTo>
                <a:lnTo>
                  <a:pt x="819" y="6321"/>
                </a:lnTo>
                <a:lnTo>
                  <a:pt x="813" y="6328"/>
                </a:lnTo>
                <a:lnTo>
                  <a:pt x="795" y="6344"/>
                </a:lnTo>
                <a:lnTo>
                  <a:pt x="774" y="6366"/>
                </a:lnTo>
                <a:lnTo>
                  <a:pt x="747" y="6389"/>
                </a:lnTo>
                <a:lnTo>
                  <a:pt x="722" y="6412"/>
                </a:lnTo>
                <a:lnTo>
                  <a:pt x="701" y="6437"/>
                </a:lnTo>
                <a:lnTo>
                  <a:pt x="690" y="6450"/>
                </a:lnTo>
                <a:lnTo>
                  <a:pt x="683" y="6462"/>
                </a:lnTo>
                <a:lnTo>
                  <a:pt x="683" y="6462"/>
                </a:lnTo>
                <a:lnTo>
                  <a:pt x="678" y="6476"/>
                </a:lnTo>
                <a:lnTo>
                  <a:pt x="674" y="6494"/>
                </a:lnTo>
                <a:lnTo>
                  <a:pt x="674" y="6512"/>
                </a:lnTo>
                <a:lnTo>
                  <a:pt x="676" y="6534"/>
                </a:lnTo>
                <a:lnTo>
                  <a:pt x="678" y="6557"/>
                </a:lnTo>
                <a:lnTo>
                  <a:pt x="683" y="6580"/>
                </a:lnTo>
                <a:lnTo>
                  <a:pt x="696" y="6628"/>
                </a:lnTo>
                <a:lnTo>
                  <a:pt x="708" y="6671"/>
                </a:lnTo>
                <a:lnTo>
                  <a:pt x="722" y="6708"/>
                </a:lnTo>
                <a:lnTo>
                  <a:pt x="735" y="6742"/>
                </a:lnTo>
                <a:lnTo>
                  <a:pt x="735" y="6742"/>
                </a:lnTo>
                <a:lnTo>
                  <a:pt x="799" y="6783"/>
                </a:lnTo>
                <a:lnTo>
                  <a:pt x="981" y="6901"/>
                </a:lnTo>
                <a:lnTo>
                  <a:pt x="981" y="6901"/>
                </a:lnTo>
                <a:lnTo>
                  <a:pt x="997" y="6913"/>
                </a:lnTo>
                <a:lnTo>
                  <a:pt x="1011" y="6926"/>
                </a:lnTo>
                <a:lnTo>
                  <a:pt x="1024" y="6942"/>
                </a:lnTo>
                <a:lnTo>
                  <a:pt x="1034" y="6958"/>
                </a:lnTo>
                <a:lnTo>
                  <a:pt x="1043" y="6976"/>
                </a:lnTo>
                <a:lnTo>
                  <a:pt x="1051" y="6994"/>
                </a:lnTo>
                <a:lnTo>
                  <a:pt x="1056" y="7013"/>
                </a:lnTo>
                <a:lnTo>
                  <a:pt x="1059" y="7033"/>
                </a:lnTo>
                <a:lnTo>
                  <a:pt x="1063" y="7054"/>
                </a:lnTo>
                <a:lnTo>
                  <a:pt x="1065" y="7078"/>
                </a:lnTo>
                <a:lnTo>
                  <a:pt x="1067" y="7122"/>
                </a:lnTo>
                <a:lnTo>
                  <a:pt x="1063" y="7170"/>
                </a:lnTo>
                <a:lnTo>
                  <a:pt x="1058" y="7218"/>
                </a:lnTo>
                <a:lnTo>
                  <a:pt x="1049" y="7267"/>
                </a:lnTo>
                <a:lnTo>
                  <a:pt x="1040" y="7313"/>
                </a:lnTo>
                <a:lnTo>
                  <a:pt x="1020" y="7402"/>
                </a:lnTo>
                <a:lnTo>
                  <a:pt x="1004" y="7475"/>
                </a:lnTo>
                <a:lnTo>
                  <a:pt x="999" y="7506"/>
                </a:lnTo>
                <a:lnTo>
                  <a:pt x="997" y="7531"/>
                </a:lnTo>
                <a:lnTo>
                  <a:pt x="997" y="7531"/>
                </a:lnTo>
                <a:lnTo>
                  <a:pt x="1001" y="7556"/>
                </a:lnTo>
                <a:lnTo>
                  <a:pt x="1006" y="7586"/>
                </a:lnTo>
                <a:lnTo>
                  <a:pt x="1017" y="7620"/>
                </a:lnTo>
                <a:lnTo>
                  <a:pt x="1029" y="7659"/>
                </a:lnTo>
                <a:lnTo>
                  <a:pt x="1047" y="7700"/>
                </a:lnTo>
                <a:lnTo>
                  <a:pt x="1070" y="7741"/>
                </a:lnTo>
                <a:lnTo>
                  <a:pt x="1097" y="7786"/>
                </a:lnTo>
                <a:lnTo>
                  <a:pt x="1111" y="7807"/>
                </a:lnTo>
                <a:lnTo>
                  <a:pt x="1127" y="7827"/>
                </a:lnTo>
                <a:lnTo>
                  <a:pt x="1145" y="7848"/>
                </a:lnTo>
                <a:lnTo>
                  <a:pt x="1163" y="7869"/>
                </a:lnTo>
                <a:lnTo>
                  <a:pt x="1184" y="7889"/>
                </a:lnTo>
                <a:lnTo>
                  <a:pt x="1204" y="7909"/>
                </a:lnTo>
                <a:lnTo>
                  <a:pt x="1227" y="7927"/>
                </a:lnTo>
                <a:lnTo>
                  <a:pt x="1250" y="7944"/>
                </a:lnTo>
                <a:lnTo>
                  <a:pt x="1275" y="7960"/>
                </a:lnTo>
                <a:lnTo>
                  <a:pt x="1300" y="7975"/>
                </a:lnTo>
                <a:lnTo>
                  <a:pt x="1329" y="7989"/>
                </a:lnTo>
                <a:lnTo>
                  <a:pt x="1357" y="8001"/>
                </a:lnTo>
                <a:lnTo>
                  <a:pt x="1388" y="8012"/>
                </a:lnTo>
                <a:lnTo>
                  <a:pt x="1418" y="8021"/>
                </a:lnTo>
                <a:lnTo>
                  <a:pt x="1452" y="8028"/>
                </a:lnTo>
                <a:lnTo>
                  <a:pt x="1486" y="8034"/>
                </a:lnTo>
                <a:lnTo>
                  <a:pt x="1521" y="8037"/>
                </a:lnTo>
                <a:lnTo>
                  <a:pt x="1559" y="8039"/>
                </a:lnTo>
                <a:lnTo>
                  <a:pt x="1559" y="8039"/>
                </a:lnTo>
                <a:lnTo>
                  <a:pt x="1596" y="8039"/>
                </a:lnTo>
                <a:lnTo>
                  <a:pt x="1637" y="8035"/>
                </a:lnTo>
                <a:lnTo>
                  <a:pt x="1678" y="8032"/>
                </a:lnTo>
                <a:lnTo>
                  <a:pt x="1719" y="8028"/>
                </a:lnTo>
                <a:lnTo>
                  <a:pt x="1807" y="8014"/>
                </a:lnTo>
                <a:lnTo>
                  <a:pt x="1896" y="7998"/>
                </a:lnTo>
                <a:lnTo>
                  <a:pt x="1987" y="7978"/>
                </a:lnTo>
                <a:lnTo>
                  <a:pt x="2076" y="7955"/>
                </a:lnTo>
                <a:lnTo>
                  <a:pt x="2163" y="7932"/>
                </a:lnTo>
                <a:lnTo>
                  <a:pt x="2247" y="7907"/>
                </a:lnTo>
                <a:lnTo>
                  <a:pt x="2328" y="7884"/>
                </a:lnTo>
                <a:lnTo>
                  <a:pt x="2401" y="7859"/>
                </a:lnTo>
                <a:lnTo>
                  <a:pt x="2524" y="7818"/>
                </a:lnTo>
                <a:lnTo>
                  <a:pt x="2606" y="7787"/>
                </a:lnTo>
                <a:lnTo>
                  <a:pt x="2634" y="7777"/>
                </a:lnTo>
                <a:lnTo>
                  <a:pt x="2818" y="8640"/>
                </a:lnTo>
                <a:lnTo>
                  <a:pt x="6232" y="8640"/>
                </a:lnTo>
                <a:lnTo>
                  <a:pt x="5813" y="6489"/>
                </a:lnTo>
                <a:lnTo>
                  <a:pt x="5813" y="6489"/>
                </a:lnTo>
                <a:lnTo>
                  <a:pt x="5852" y="6426"/>
                </a:lnTo>
                <a:lnTo>
                  <a:pt x="5893" y="6362"/>
                </a:lnTo>
                <a:lnTo>
                  <a:pt x="5984" y="6227"/>
                </a:lnTo>
                <a:lnTo>
                  <a:pt x="6084" y="6084"/>
                </a:lnTo>
                <a:lnTo>
                  <a:pt x="6191" y="5934"/>
                </a:lnTo>
                <a:lnTo>
                  <a:pt x="6301" y="5777"/>
                </a:lnTo>
                <a:lnTo>
                  <a:pt x="6415" y="5615"/>
                </a:lnTo>
                <a:lnTo>
                  <a:pt x="6531" y="5449"/>
                </a:lnTo>
                <a:lnTo>
                  <a:pt x="6588" y="5363"/>
                </a:lnTo>
                <a:lnTo>
                  <a:pt x="6644" y="5278"/>
                </a:lnTo>
                <a:lnTo>
                  <a:pt x="6699" y="5190"/>
                </a:lnTo>
                <a:lnTo>
                  <a:pt x="6754" y="5101"/>
                </a:lnTo>
                <a:lnTo>
                  <a:pt x="6808" y="5012"/>
                </a:lnTo>
                <a:lnTo>
                  <a:pt x="6858" y="4923"/>
                </a:lnTo>
                <a:lnTo>
                  <a:pt x="6908" y="4832"/>
                </a:lnTo>
                <a:lnTo>
                  <a:pt x="6956" y="4741"/>
                </a:lnTo>
                <a:lnTo>
                  <a:pt x="7000" y="4650"/>
                </a:lnTo>
                <a:lnTo>
                  <a:pt x="7043" y="4557"/>
                </a:lnTo>
                <a:lnTo>
                  <a:pt x="7082" y="4464"/>
                </a:lnTo>
                <a:lnTo>
                  <a:pt x="7120" y="4372"/>
                </a:lnTo>
                <a:lnTo>
                  <a:pt x="7152" y="4277"/>
                </a:lnTo>
                <a:lnTo>
                  <a:pt x="7182" y="4184"/>
                </a:lnTo>
                <a:lnTo>
                  <a:pt x="7207" y="4090"/>
                </a:lnTo>
                <a:lnTo>
                  <a:pt x="7229" y="3997"/>
                </a:lnTo>
                <a:lnTo>
                  <a:pt x="7238" y="3951"/>
                </a:lnTo>
                <a:lnTo>
                  <a:pt x="7246" y="3903"/>
                </a:lnTo>
                <a:lnTo>
                  <a:pt x="7252" y="3856"/>
                </a:lnTo>
                <a:lnTo>
                  <a:pt x="7257" y="3810"/>
                </a:lnTo>
                <a:lnTo>
                  <a:pt x="7257" y="3810"/>
                </a:lnTo>
                <a:lnTo>
                  <a:pt x="7271" y="3690"/>
                </a:lnTo>
                <a:lnTo>
                  <a:pt x="7284" y="3574"/>
                </a:lnTo>
                <a:lnTo>
                  <a:pt x="7293" y="3460"/>
                </a:lnTo>
                <a:lnTo>
                  <a:pt x="7298" y="3348"/>
                </a:lnTo>
                <a:lnTo>
                  <a:pt x="7300" y="3236"/>
                </a:lnTo>
                <a:lnTo>
                  <a:pt x="7300" y="3127"/>
                </a:lnTo>
                <a:lnTo>
                  <a:pt x="7296" y="3020"/>
                </a:lnTo>
                <a:lnTo>
                  <a:pt x="7289" y="2914"/>
                </a:lnTo>
                <a:lnTo>
                  <a:pt x="7280" y="2811"/>
                </a:lnTo>
                <a:lnTo>
                  <a:pt x="7270" y="2709"/>
                </a:lnTo>
                <a:lnTo>
                  <a:pt x="7254" y="2609"/>
                </a:lnTo>
                <a:lnTo>
                  <a:pt x="7238" y="2511"/>
                </a:lnTo>
                <a:lnTo>
                  <a:pt x="7218" y="2417"/>
                </a:lnTo>
                <a:lnTo>
                  <a:pt x="7195" y="2322"/>
                </a:lnTo>
                <a:lnTo>
                  <a:pt x="7170" y="2230"/>
                </a:lnTo>
                <a:lnTo>
                  <a:pt x="7143" y="2140"/>
                </a:lnTo>
                <a:lnTo>
                  <a:pt x="7113" y="2051"/>
                </a:lnTo>
                <a:lnTo>
                  <a:pt x="7081" y="1964"/>
                </a:lnTo>
                <a:lnTo>
                  <a:pt x="7045" y="1880"/>
                </a:lnTo>
                <a:lnTo>
                  <a:pt x="7009" y="1798"/>
                </a:lnTo>
                <a:lnTo>
                  <a:pt x="6968" y="1716"/>
                </a:lnTo>
                <a:lnTo>
                  <a:pt x="6927" y="1637"/>
                </a:lnTo>
                <a:lnTo>
                  <a:pt x="6883" y="1561"/>
                </a:lnTo>
                <a:lnTo>
                  <a:pt x="6838" y="1484"/>
                </a:lnTo>
                <a:lnTo>
                  <a:pt x="6790" y="1411"/>
                </a:lnTo>
                <a:lnTo>
                  <a:pt x="6738" y="1340"/>
                </a:lnTo>
                <a:lnTo>
                  <a:pt x="6686" y="1270"/>
                </a:lnTo>
                <a:lnTo>
                  <a:pt x="6631" y="1202"/>
                </a:lnTo>
                <a:lnTo>
                  <a:pt x="6576" y="1136"/>
                </a:lnTo>
                <a:lnTo>
                  <a:pt x="6517" y="1072"/>
                </a:lnTo>
                <a:lnTo>
                  <a:pt x="6456" y="1010"/>
                </a:lnTo>
                <a:lnTo>
                  <a:pt x="6394" y="949"/>
                </a:lnTo>
                <a:lnTo>
                  <a:pt x="6330" y="892"/>
                </a:lnTo>
                <a:lnTo>
                  <a:pt x="6266" y="835"/>
                </a:lnTo>
                <a:lnTo>
                  <a:pt x="6198" y="779"/>
                </a:lnTo>
                <a:lnTo>
                  <a:pt x="6128" y="728"/>
                </a:lnTo>
                <a:lnTo>
                  <a:pt x="6057" y="676"/>
                </a:lnTo>
                <a:lnTo>
                  <a:pt x="5984" y="626"/>
                </a:lnTo>
                <a:lnTo>
                  <a:pt x="5911" y="580"/>
                </a:lnTo>
                <a:lnTo>
                  <a:pt x="5834" y="533"/>
                </a:lnTo>
                <a:lnTo>
                  <a:pt x="5757" y="491"/>
                </a:lnTo>
                <a:lnTo>
                  <a:pt x="5679" y="449"/>
                </a:lnTo>
                <a:lnTo>
                  <a:pt x="5599" y="408"/>
                </a:lnTo>
                <a:lnTo>
                  <a:pt x="5516" y="371"/>
                </a:lnTo>
                <a:lnTo>
                  <a:pt x="5434" y="335"/>
                </a:lnTo>
                <a:lnTo>
                  <a:pt x="5351" y="300"/>
                </a:lnTo>
                <a:lnTo>
                  <a:pt x="5265" y="268"/>
                </a:lnTo>
                <a:lnTo>
                  <a:pt x="5178" y="237"/>
                </a:lnTo>
                <a:lnTo>
                  <a:pt x="5090" y="209"/>
                </a:lnTo>
                <a:lnTo>
                  <a:pt x="5001" y="182"/>
                </a:lnTo>
                <a:lnTo>
                  <a:pt x="4912" y="157"/>
                </a:lnTo>
                <a:lnTo>
                  <a:pt x="4821" y="134"/>
                </a:lnTo>
                <a:lnTo>
                  <a:pt x="4728" y="112"/>
                </a:lnTo>
                <a:lnTo>
                  <a:pt x="4635" y="93"/>
                </a:lnTo>
                <a:lnTo>
                  <a:pt x="4541" y="75"/>
                </a:lnTo>
                <a:lnTo>
                  <a:pt x="4446" y="61"/>
                </a:lnTo>
                <a:lnTo>
                  <a:pt x="4350" y="46"/>
                </a:lnTo>
                <a:lnTo>
                  <a:pt x="4254" y="34"/>
                </a:lnTo>
                <a:lnTo>
                  <a:pt x="4157" y="23"/>
                </a:lnTo>
                <a:lnTo>
                  <a:pt x="4059" y="16"/>
                </a:lnTo>
                <a:lnTo>
                  <a:pt x="3959" y="9"/>
                </a:lnTo>
                <a:lnTo>
                  <a:pt x="3860" y="4"/>
                </a:lnTo>
                <a:lnTo>
                  <a:pt x="3760" y="2"/>
                </a:lnTo>
                <a:lnTo>
                  <a:pt x="3660" y="0"/>
                </a:lnTo>
                <a:lnTo>
                  <a:pt x="366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FE3DBAB9-264C-41D5-8E4B-A27967373AD1}"/>
              </a:ext>
            </a:extLst>
          </p:cNvPr>
          <p:cNvGrpSpPr/>
          <p:nvPr/>
        </p:nvGrpSpPr>
        <p:grpSpPr>
          <a:xfrm>
            <a:off x="3383318" y="1751942"/>
            <a:ext cx="2475939" cy="2301924"/>
            <a:chOff x="3383318" y="1751942"/>
            <a:chExt cx="2475939" cy="2301924"/>
          </a:xfrm>
        </p:grpSpPr>
        <p:sp>
          <p:nvSpPr>
            <p:cNvPr id="5" name="Arc 3">
              <a:extLst>
                <a:ext uri="{FF2B5EF4-FFF2-40B4-BE49-F238E27FC236}">
                  <a16:creationId xmlns:a16="http://schemas.microsoft.com/office/drawing/2014/main" id="{25E0E1F3-3C45-4916-A041-7F70C8C53DBF}"/>
                </a:ext>
              </a:extLst>
            </p:cNvPr>
            <p:cNvSpPr/>
            <p:nvPr/>
          </p:nvSpPr>
          <p:spPr>
            <a:xfrm>
              <a:off x="3542160" y="1837019"/>
              <a:ext cx="2044048" cy="2044046"/>
            </a:xfrm>
            <a:prstGeom prst="arc">
              <a:avLst>
                <a:gd name="adj1" fmla="val 18412207"/>
                <a:gd name="adj2" fmla="val 17411718"/>
              </a:avLst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Oval 30">
              <a:extLst>
                <a:ext uri="{FF2B5EF4-FFF2-40B4-BE49-F238E27FC236}">
                  <a16:creationId xmlns:a16="http://schemas.microsoft.com/office/drawing/2014/main" id="{CCB86615-02B1-4230-99BE-CB99A821EED5}"/>
                </a:ext>
              </a:extLst>
            </p:cNvPr>
            <p:cNvSpPr/>
            <p:nvPr/>
          </p:nvSpPr>
          <p:spPr>
            <a:xfrm flipH="1">
              <a:off x="3453557" y="2083435"/>
              <a:ext cx="493204" cy="493205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90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 anchorCtr="1">
              <a:normAutofit fontScale="92500" lnSpcReduction="20000"/>
            </a:bodyPr>
            <a:lstStyle/>
            <a:p>
              <a:pPr algn="ctr">
                <a:buClr>
                  <a:srgbClr val="C35954"/>
                </a:buClr>
                <a:buSzPct val="120000"/>
              </a:pPr>
              <a:r>
                <a:rPr lang="en-US" altLang="ko-KR" sz="2000" b="1" dirty="0">
                  <a:solidFill>
                    <a:schemeClr val="tx1"/>
                  </a:solidFill>
                  <a:cs typeface="+mn-ea"/>
                  <a:sym typeface="+mn-lt"/>
                </a:rPr>
                <a:t>06</a:t>
              </a:r>
            </a:p>
          </p:txBody>
        </p:sp>
        <p:sp>
          <p:nvSpPr>
            <p:cNvPr id="7" name="Oval 28">
              <a:extLst>
                <a:ext uri="{FF2B5EF4-FFF2-40B4-BE49-F238E27FC236}">
                  <a16:creationId xmlns:a16="http://schemas.microsoft.com/office/drawing/2014/main" id="{E4F2607D-C22D-4622-96A0-31C75F8E2B38}"/>
                </a:ext>
              </a:extLst>
            </p:cNvPr>
            <p:cNvSpPr/>
            <p:nvPr/>
          </p:nvSpPr>
          <p:spPr>
            <a:xfrm>
              <a:off x="4926129" y="1751942"/>
              <a:ext cx="493204" cy="493205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905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 anchorCtr="1">
              <a:normAutofit fontScale="92500" lnSpcReduction="20000"/>
            </a:bodyPr>
            <a:lstStyle/>
            <a:p>
              <a:pPr algn="ctr">
                <a:buClr>
                  <a:srgbClr val="C35954"/>
                </a:buClr>
                <a:buSzPct val="120000"/>
              </a:pPr>
              <a:r>
                <a:rPr lang="en-US" altLang="ko-KR" sz="2000" b="1" dirty="0">
                  <a:solidFill>
                    <a:schemeClr val="tx1"/>
                  </a:solidFill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8" name="Oval 26">
              <a:extLst>
                <a:ext uri="{FF2B5EF4-FFF2-40B4-BE49-F238E27FC236}">
                  <a16:creationId xmlns:a16="http://schemas.microsoft.com/office/drawing/2014/main" id="{02863DE3-1509-4F6C-8186-21BDAA648FE9}"/>
                </a:ext>
              </a:extLst>
            </p:cNvPr>
            <p:cNvSpPr/>
            <p:nvPr/>
          </p:nvSpPr>
          <p:spPr>
            <a:xfrm flipH="1">
              <a:off x="3989852" y="3560661"/>
              <a:ext cx="493204" cy="493205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9050">
              <a:solidFill>
                <a:schemeClr val="accent5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 anchorCtr="1">
              <a:normAutofit fontScale="92500" lnSpcReduction="20000"/>
            </a:bodyPr>
            <a:lstStyle/>
            <a:p>
              <a:pPr algn="ctr">
                <a:buClr>
                  <a:srgbClr val="C35954"/>
                </a:buClr>
                <a:buSzPct val="120000"/>
              </a:pPr>
              <a:r>
                <a:rPr lang="en-US" altLang="ko-KR" sz="2000" b="1" dirty="0">
                  <a:solidFill>
                    <a:schemeClr val="tx1"/>
                  </a:solidFill>
                  <a:cs typeface="+mn-ea"/>
                  <a:sym typeface="+mn-lt"/>
                </a:rPr>
                <a:t>04</a:t>
              </a:r>
            </a:p>
          </p:txBody>
        </p:sp>
        <p:sp>
          <p:nvSpPr>
            <p:cNvPr id="9" name="Oval 24">
              <a:extLst>
                <a:ext uri="{FF2B5EF4-FFF2-40B4-BE49-F238E27FC236}">
                  <a16:creationId xmlns:a16="http://schemas.microsoft.com/office/drawing/2014/main" id="{7060EB0A-2580-44C8-8442-F347355989C3}"/>
                </a:ext>
              </a:extLst>
            </p:cNvPr>
            <p:cNvSpPr/>
            <p:nvPr/>
          </p:nvSpPr>
          <p:spPr>
            <a:xfrm>
              <a:off x="4926129" y="3476890"/>
              <a:ext cx="493204" cy="493205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9050">
              <a:solidFill>
                <a:schemeClr val="accent4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 anchorCtr="1">
              <a:normAutofit fontScale="92500" lnSpcReduction="20000"/>
            </a:bodyPr>
            <a:lstStyle/>
            <a:p>
              <a:pPr algn="ctr">
                <a:buClr>
                  <a:srgbClr val="C35954"/>
                </a:buClr>
                <a:buSzPct val="120000"/>
              </a:pPr>
              <a:r>
                <a:rPr lang="en-US" altLang="ko-KR" sz="2000" b="1">
                  <a:solidFill>
                    <a:schemeClr val="tx1"/>
                  </a:solidFill>
                  <a:cs typeface="+mn-ea"/>
                  <a:sym typeface="+mn-lt"/>
                </a:rPr>
                <a:t>03</a:t>
              </a:r>
            </a:p>
          </p:txBody>
        </p:sp>
        <p:sp>
          <p:nvSpPr>
            <p:cNvPr id="10" name="Oval 22">
              <a:extLst>
                <a:ext uri="{FF2B5EF4-FFF2-40B4-BE49-F238E27FC236}">
                  <a16:creationId xmlns:a16="http://schemas.microsoft.com/office/drawing/2014/main" id="{A77060FE-BA05-470B-A71C-F8F1ED4225A6}"/>
                </a:ext>
              </a:extLst>
            </p:cNvPr>
            <p:cNvSpPr/>
            <p:nvPr/>
          </p:nvSpPr>
          <p:spPr>
            <a:xfrm>
              <a:off x="5366053" y="2612439"/>
              <a:ext cx="493204" cy="493205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9050">
              <a:solidFill>
                <a:schemeClr val="accent3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 anchorCtr="1">
              <a:normAutofit fontScale="92500" lnSpcReduction="20000"/>
            </a:bodyPr>
            <a:lstStyle/>
            <a:p>
              <a:pPr algn="ctr">
                <a:buClr>
                  <a:srgbClr val="C35954"/>
                </a:buClr>
                <a:buSzPct val="120000"/>
              </a:pPr>
              <a:r>
                <a:rPr lang="en-US" altLang="ko-KR" sz="2000" b="1">
                  <a:solidFill>
                    <a:schemeClr val="tx1"/>
                  </a:solidFill>
                  <a:cs typeface="+mn-ea"/>
                  <a:sym typeface="+mn-lt"/>
                </a:rPr>
                <a:t>02</a:t>
              </a:r>
            </a:p>
          </p:txBody>
        </p:sp>
        <p:sp>
          <p:nvSpPr>
            <p:cNvPr id="11" name="Oval 20">
              <a:extLst>
                <a:ext uri="{FF2B5EF4-FFF2-40B4-BE49-F238E27FC236}">
                  <a16:creationId xmlns:a16="http://schemas.microsoft.com/office/drawing/2014/main" id="{30E21D01-2CDA-405E-8745-73B1CAD3EEE8}"/>
                </a:ext>
              </a:extLst>
            </p:cNvPr>
            <p:cNvSpPr/>
            <p:nvPr/>
          </p:nvSpPr>
          <p:spPr>
            <a:xfrm flipH="1">
              <a:off x="3383318" y="2949448"/>
              <a:ext cx="493204" cy="493205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9050">
              <a:solidFill>
                <a:schemeClr val="accent6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 anchorCtr="1">
              <a:normAutofit fontScale="92500" lnSpcReduction="20000"/>
            </a:bodyPr>
            <a:lstStyle/>
            <a:p>
              <a:pPr algn="ctr">
                <a:buClr>
                  <a:srgbClr val="C35954"/>
                </a:buClr>
                <a:buSzPct val="120000"/>
              </a:pPr>
              <a:r>
                <a:rPr lang="en-US" altLang="ko-KR" sz="2000" b="1" dirty="0">
                  <a:solidFill>
                    <a:schemeClr val="tx1"/>
                  </a:solidFill>
                  <a:cs typeface="+mn-ea"/>
                  <a:sym typeface="+mn-lt"/>
                </a:rPr>
                <a:t>05</a:t>
              </a:r>
            </a:p>
          </p:txBody>
        </p:sp>
        <p:sp>
          <p:nvSpPr>
            <p:cNvPr id="12" name="TextBox 61">
              <a:extLst>
                <a:ext uri="{FF2B5EF4-FFF2-40B4-BE49-F238E27FC236}">
                  <a16:creationId xmlns:a16="http://schemas.microsoft.com/office/drawing/2014/main" id="{23D2C509-0F8F-4305-95CA-AEB7B9226327}"/>
                </a:ext>
              </a:extLst>
            </p:cNvPr>
            <p:cNvSpPr txBox="1"/>
            <p:nvPr/>
          </p:nvSpPr>
          <p:spPr>
            <a:xfrm>
              <a:off x="4210883" y="2534432"/>
              <a:ext cx="754052" cy="438581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pPr algn="ctr">
                <a:buClr>
                  <a:srgbClr val="C35954"/>
                </a:buClr>
                <a:buSzPct val="120000"/>
              </a:pPr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功能组成</a:t>
              </a:r>
            </a:p>
          </p:txBody>
        </p:sp>
        <p:sp>
          <p:nvSpPr>
            <p:cNvPr id="13" name="TextBox 62">
              <a:extLst>
                <a:ext uri="{FF2B5EF4-FFF2-40B4-BE49-F238E27FC236}">
                  <a16:creationId xmlns:a16="http://schemas.microsoft.com/office/drawing/2014/main" id="{910DC024-A538-46DA-A45F-F4EF153C968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864136" y="2973014"/>
              <a:ext cx="1447546" cy="346249"/>
            </a:xfrm>
            <a:prstGeom prst="rect">
              <a:avLst/>
            </a:prstGeom>
          </p:spPr>
          <p:txBody>
            <a:bodyPr wrap="square" lIns="0" tIns="0" rIns="0" bIns="0" anchor="t" anchorCtr="0">
              <a:normAutofit/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endParaRPr lang="zh-CN" altLang="en-US" sz="1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CB751235-1A76-4F2F-A61D-228CDB8AA185}"/>
              </a:ext>
            </a:extLst>
          </p:cNvPr>
          <p:cNvGrpSpPr/>
          <p:nvPr/>
        </p:nvGrpSpPr>
        <p:grpSpPr>
          <a:xfrm>
            <a:off x="1428001" y="851618"/>
            <a:ext cx="6244072" cy="3644977"/>
            <a:chOff x="1428001" y="851618"/>
            <a:chExt cx="6244072" cy="3644977"/>
          </a:xfrm>
        </p:grpSpPr>
        <p:grpSp>
          <p:nvGrpSpPr>
            <p:cNvPr id="14" name="Group 32">
              <a:extLst>
                <a:ext uri="{FF2B5EF4-FFF2-40B4-BE49-F238E27FC236}">
                  <a16:creationId xmlns:a16="http://schemas.microsoft.com/office/drawing/2014/main" id="{5D8A3438-6D2E-4602-9BD8-127D1D6E6DB0}"/>
                </a:ext>
              </a:extLst>
            </p:cNvPr>
            <p:cNvGrpSpPr/>
            <p:nvPr/>
          </p:nvGrpSpPr>
          <p:grpSpPr>
            <a:xfrm>
              <a:off x="2406620" y="851618"/>
              <a:ext cx="2236501" cy="793789"/>
              <a:chOff x="9210916" y="1251133"/>
              <a:chExt cx="2233224" cy="1058386"/>
            </a:xfrm>
          </p:grpSpPr>
          <p:sp>
            <p:nvSpPr>
              <p:cNvPr id="30" name="TextBox 34">
                <a:extLst>
                  <a:ext uri="{FF2B5EF4-FFF2-40B4-BE49-F238E27FC236}">
                    <a16:creationId xmlns:a16="http://schemas.microsoft.com/office/drawing/2014/main" id="{59978918-F211-441D-820F-941260D35723}"/>
                  </a:ext>
                </a:extLst>
              </p:cNvPr>
              <p:cNvSpPr txBox="1"/>
              <p:nvPr/>
            </p:nvSpPr>
            <p:spPr>
              <a:xfrm>
                <a:off x="9210916" y="1251133"/>
                <a:ext cx="2198693" cy="388225"/>
              </a:xfrm>
              <a:prstGeom prst="rect">
                <a:avLst/>
              </a:prstGeom>
              <a:noFill/>
            </p:spPr>
            <p:txBody>
              <a:bodyPr wrap="none" lIns="0" tIns="0" rIns="720000" bIns="0" anchor="b" anchorCtr="0">
                <a:normAutofit/>
              </a:bodyPr>
              <a:lstStyle/>
              <a:p>
                <a:pPr algn="r"/>
                <a:r>
                  <a:rPr lang="zh-CN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链接到相关网址</a:t>
                </a:r>
              </a:p>
            </p:txBody>
          </p:sp>
          <p:sp>
            <p:nvSpPr>
              <p:cNvPr id="31" name="TextBox 35">
                <a:extLst>
                  <a:ext uri="{FF2B5EF4-FFF2-40B4-BE49-F238E27FC236}">
                    <a16:creationId xmlns:a16="http://schemas.microsoft.com/office/drawing/2014/main" id="{3594927B-8B9A-4504-B1D3-72E638D73B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245447" y="1690754"/>
                <a:ext cx="2198693" cy="618765"/>
              </a:xfrm>
              <a:prstGeom prst="rect">
                <a:avLst/>
              </a:prstGeom>
            </p:spPr>
            <p:txBody>
              <a:bodyPr vert="horz" wrap="square" lIns="0" tIns="0" rIns="72000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可点击期刊网址前往该期刊官网浏览</a:t>
                </a:r>
              </a:p>
            </p:txBody>
          </p:sp>
        </p:grpSp>
        <p:grpSp>
          <p:nvGrpSpPr>
            <p:cNvPr id="15" name="Group 36">
              <a:extLst>
                <a:ext uri="{FF2B5EF4-FFF2-40B4-BE49-F238E27FC236}">
                  <a16:creationId xmlns:a16="http://schemas.microsoft.com/office/drawing/2014/main" id="{D2953745-5FEB-42F8-B28E-B908DB394155}"/>
                </a:ext>
              </a:extLst>
            </p:cNvPr>
            <p:cNvGrpSpPr/>
            <p:nvPr/>
          </p:nvGrpSpPr>
          <p:grpSpPr>
            <a:xfrm>
              <a:off x="5419334" y="1620923"/>
              <a:ext cx="2117690" cy="755243"/>
              <a:chOff x="1197898" y="2503545"/>
              <a:chExt cx="2198693" cy="1006991"/>
            </a:xfrm>
          </p:grpSpPr>
          <p:sp>
            <p:nvSpPr>
              <p:cNvPr id="28" name="TextBox 37">
                <a:extLst>
                  <a:ext uri="{FF2B5EF4-FFF2-40B4-BE49-F238E27FC236}">
                    <a16:creationId xmlns:a16="http://schemas.microsoft.com/office/drawing/2014/main" id="{8939366E-68DC-4350-A0BE-EC2F917A64A0}"/>
                  </a:ext>
                </a:extLst>
              </p:cNvPr>
              <p:cNvSpPr txBox="1"/>
              <p:nvPr/>
            </p:nvSpPr>
            <p:spPr>
              <a:xfrm>
                <a:off x="1197898" y="2503545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720000" tIns="0" rIns="0" bIns="0" anchor="b" anchorCtr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accent2">
                        <a:lumMod val="100000"/>
                      </a:schemeClr>
                    </a:solidFill>
                    <a:cs typeface="+mn-ea"/>
                    <a:sym typeface="+mn-lt"/>
                  </a:rPr>
                  <a:t>根据关键字全局检索论文</a:t>
                </a:r>
              </a:p>
            </p:txBody>
          </p:sp>
          <p:sp>
            <p:nvSpPr>
              <p:cNvPr id="29" name="TextBox 38">
                <a:extLst>
                  <a:ext uri="{FF2B5EF4-FFF2-40B4-BE49-F238E27FC236}">
                    <a16:creationId xmlns:a16="http://schemas.microsoft.com/office/drawing/2014/main" id="{10866532-E9F3-4CB1-AD7A-A1985940FEB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97898" y="2891770"/>
                <a:ext cx="2198693" cy="618766"/>
              </a:xfrm>
              <a:prstGeom prst="rect">
                <a:avLst/>
              </a:prstGeom>
            </p:spPr>
            <p:txBody>
              <a:bodyPr vert="horz" wrap="square" lIns="72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位于首页，用户输入关键字，然后进行搜索</a:t>
                </a:r>
              </a:p>
            </p:txBody>
          </p:sp>
        </p:grpSp>
        <p:grpSp>
          <p:nvGrpSpPr>
            <p:cNvPr id="16" name="Group 39">
              <a:extLst>
                <a:ext uri="{FF2B5EF4-FFF2-40B4-BE49-F238E27FC236}">
                  <a16:creationId xmlns:a16="http://schemas.microsoft.com/office/drawing/2014/main" id="{1D8F89F3-1CE4-4D70-B35F-45F2812AB509}"/>
                </a:ext>
              </a:extLst>
            </p:cNvPr>
            <p:cNvGrpSpPr/>
            <p:nvPr/>
          </p:nvGrpSpPr>
          <p:grpSpPr>
            <a:xfrm>
              <a:off x="1452862" y="2727958"/>
              <a:ext cx="2693642" cy="823341"/>
              <a:chOff x="8636291" y="1452990"/>
              <a:chExt cx="2241803" cy="1097789"/>
            </a:xfrm>
          </p:grpSpPr>
          <p:sp>
            <p:nvSpPr>
              <p:cNvPr id="26" name="TextBox 40">
                <a:extLst>
                  <a:ext uri="{FF2B5EF4-FFF2-40B4-BE49-F238E27FC236}">
                    <a16:creationId xmlns:a16="http://schemas.microsoft.com/office/drawing/2014/main" id="{67509529-A067-49AA-8A6D-63B61AD21981}"/>
                  </a:ext>
                </a:extLst>
              </p:cNvPr>
              <p:cNvSpPr txBox="1"/>
              <p:nvPr/>
            </p:nvSpPr>
            <p:spPr>
              <a:xfrm>
                <a:off x="8679401" y="1452990"/>
                <a:ext cx="2198693" cy="388225"/>
              </a:xfrm>
              <a:prstGeom prst="rect">
                <a:avLst/>
              </a:prstGeom>
              <a:noFill/>
            </p:spPr>
            <p:txBody>
              <a:bodyPr wrap="none" lIns="0" tIns="0" rIns="1188000" bIns="0" anchor="b" anchorCtr="0">
                <a:normAutofit/>
              </a:bodyPr>
              <a:lstStyle/>
              <a:p>
                <a:pPr algn="r"/>
                <a:r>
                  <a:rPr lang="zh-CN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多字段检索论文</a:t>
                </a:r>
              </a:p>
            </p:txBody>
          </p:sp>
          <p:sp>
            <p:nvSpPr>
              <p:cNvPr id="27" name="TextBox 41">
                <a:extLst>
                  <a:ext uri="{FF2B5EF4-FFF2-40B4-BE49-F238E27FC236}">
                    <a16:creationId xmlns:a16="http://schemas.microsoft.com/office/drawing/2014/main" id="{43B58215-CAF4-4416-978B-5E99226C7F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36291" y="1932013"/>
                <a:ext cx="2198693" cy="618766"/>
              </a:xfrm>
              <a:prstGeom prst="rect">
                <a:avLst/>
              </a:prstGeom>
            </p:spPr>
            <p:txBody>
              <a:bodyPr vert="horz" wrap="square" lIns="0" tIns="0" rIns="118800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可在对应的搜索框中输入关键字进行筛选</a:t>
                </a:r>
              </a:p>
            </p:txBody>
          </p:sp>
        </p:grpSp>
        <p:grpSp>
          <p:nvGrpSpPr>
            <p:cNvPr id="17" name="Group 42">
              <a:extLst>
                <a:ext uri="{FF2B5EF4-FFF2-40B4-BE49-F238E27FC236}">
                  <a16:creationId xmlns:a16="http://schemas.microsoft.com/office/drawing/2014/main" id="{12C4D3EC-4C67-4E9A-881F-9B41692A003B}"/>
                </a:ext>
              </a:extLst>
            </p:cNvPr>
            <p:cNvGrpSpPr/>
            <p:nvPr/>
          </p:nvGrpSpPr>
          <p:grpSpPr>
            <a:xfrm>
              <a:off x="5076055" y="3742752"/>
              <a:ext cx="2129043" cy="753843"/>
              <a:chOff x="841489" y="3032719"/>
              <a:chExt cx="2210481" cy="1005124"/>
            </a:xfrm>
          </p:grpSpPr>
          <p:sp>
            <p:nvSpPr>
              <p:cNvPr id="24" name="TextBox 43">
                <a:extLst>
                  <a:ext uri="{FF2B5EF4-FFF2-40B4-BE49-F238E27FC236}">
                    <a16:creationId xmlns:a16="http://schemas.microsoft.com/office/drawing/2014/main" id="{87AA8CC9-E615-4F43-B16A-983EFD658231}"/>
                  </a:ext>
                </a:extLst>
              </p:cNvPr>
              <p:cNvSpPr txBox="1"/>
              <p:nvPr/>
            </p:nvSpPr>
            <p:spPr>
              <a:xfrm>
                <a:off x="853277" y="3032719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720000" tIns="0" rIns="0" bIns="0" anchor="b" anchorCtr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accent4">
                        <a:lumMod val="100000"/>
                      </a:schemeClr>
                    </a:solidFill>
                    <a:cs typeface="+mn-ea"/>
                    <a:sym typeface="+mn-lt"/>
                  </a:rPr>
                  <a:t>页面切换</a:t>
                </a:r>
              </a:p>
            </p:txBody>
          </p:sp>
          <p:sp>
            <p:nvSpPr>
              <p:cNvPr id="25" name="TextBox 49">
                <a:extLst>
                  <a:ext uri="{FF2B5EF4-FFF2-40B4-BE49-F238E27FC236}">
                    <a16:creationId xmlns:a16="http://schemas.microsoft.com/office/drawing/2014/main" id="{F10BC084-3E05-4A57-88C3-BE8CD0C3224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1489" y="3419077"/>
                <a:ext cx="2198693" cy="618766"/>
              </a:xfrm>
              <a:prstGeom prst="rect">
                <a:avLst/>
              </a:prstGeom>
            </p:spPr>
            <p:txBody>
              <a:bodyPr vert="horz" wrap="square" lIns="72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可在导航栏进行页面的切换和跳转</a:t>
                </a:r>
              </a:p>
            </p:txBody>
          </p:sp>
        </p:grpSp>
        <p:grpSp>
          <p:nvGrpSpPr>
            <p:cNvPr id="18" name="Group 50">
              <a:extLst>
                <a:ext uri="{FF2B5EF4-FFF2-40B4-BE49-F238E27FC236}">
                  <a16:creationId xmlns:a16="http://schemas.microsoft.com/office/drawing/2014/main" id="{8D9502AB-29D7-4E58-BBA4-86FB6646B2D3}"/>
                </a:ext>
              </a:extLst>
            </p:cNvPr>
            <p:cNvGrpSpPr/>
            <p:nvPr/>
          </p:nvGrpSpPr>
          <p:grpSpPr>
            <a:xfrm>
              <a:off x="5521649" y="2695796"/>
              <a:ext cx="2150424" cy="781094"/>
              <a:chOff x="847377" y="2890972"/>
              <a:chExt cx="2232680" cy="1041459"/>
            </a:xfrm>
          </p:grpSpPr>
          <p:sp>
            <p:nvSpPr>
              <p:cNvPr id="22" name="TextBox 51">
                <a:extLst>
                  <a:ext uri="{FF2B5EF4-FFF2-40B4-BE49-F238E27FC236}">
                    <a16:creationId xmlns:a16="http://schemas.microsoft.com/office/drawing/2014/main" id="{D42ED7AD-43F9-4E46-8B2F-0A67D0305932}"/>
                  </a:ext>
                </a:extLst>
              </p:cNvPr>
              <p:cNvSpPr txBox="1"/>
              <p:nvPr/>
            </p:nvSpPr>
            <p:spPr>
              <a:xfrm>
                <a:off x="847377" y="2890972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720000" tIns="0" rIns="0" bIns="0" anchor="b" anchorCtr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+mn-ea"/>
                    <a:sym typeface="+mn-lt"/>
                  </a:rPr>
                  <a:t>不同板块</a:t>
                </a:r>
              </a:p>
            </p:txBody>
          </p:sp>
          <p:sp>
            <p:nvSpPr>
              <p:cNvPr id="23" name="TextBox 52">
                <a:extLst>
                  <a:ext uri="{FF2B5EF4-FFF2-40B4-BE49-F238E27FC236}">
                    <a16:creationId xmlns:a16="http://schemas.microsoft.com/office/drawing/2014/main" id="{3EEA9D36-65CB-4829-945B-72C374425DA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1364" y="3313665"/>
                <a:ext cx="2198693" cy="618766"/>
              </a:xfrm>
              <a:prstGeom prst="rect">
                <a:avLst/>
              </a:prstGeom>
            </p:spPr>
            <p:txBody>
              <a:bodyPr vert="horz" wrap="square" lIns="72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位于首页，一共三个板块</a:t>
                </a:r>
              </a:p>
            </p:txBody>
          </p:sp>
        </p:grpSp>
        <p:grpSp>
          <p:nvGrpSpPr>
            <p:cNvPr id="19" name="Group 53">
              <a:extLst>
                <a:ext uri="{FF2B5EF4-FFF2-40B4-BE49-F238E27FC236}">
                  <a16:creationId xmlns:a16="http://schemas.microsoft.com/office/drawing/2014/main" id="{18BBC56D-350A-4271-930B-DFD1718761F0}"/>
                </a:ext>
              </a:extLst>
            </p:cNvPr>
            <p:cNvGrpSpPr/>
            <p:nvPr/>
          </p:nvGrpSpPr>
          <p:grpSpPr>
            <a:xfrm>
              <a:off x="1428001" y="1719265"/>
              <a:ext cx="2296573" cy="786639"/>
              <a:chOff x="8673010" y="1260667"/>
              <a:chExt cx="2293208" cy="1048853"/>
            </a:xfrm>
          </p:grpSpPr>
          <p:sp>
            <p:nvSpPr>
              <p:cNvPr id="20" name="TextBox 54">
                <a:extLst>
                  <a:ext uri="{FF2B5EF4-FFF2-40B4-BE49-F238E27FC236}">
                    <a16:creationId xmlns:a16="http://schemas.microsoft.com/office/drawing/2014/main" id="{C711A9F7-0877-430D-A0FF-401D26580A6C}"/>
                  </a:ext>
                </a:extLst>
              </p:cNvPr>
              <p:cNvSpPr txBox="1"/>
              <p:nvPr/>
            </p:nvSpPr>
            <p:spPr>
              <a:xfrm>
                <a:off x="8767525" y="1260667"/>
                <a:ext cx="2198693" cy="388226"/>
              </a:xfrm>
              <a:prstGeom prst="rect">
                <a:avLst/>
              </a:prstGeom>
              <a:noFill/>
            </p:spPr>
            <p:txBody>
              <a:bodyPr wrap="none" lIns="0" tIns="0" rIns="720000" bIns="0" anchor="b" anchorCtr="0">
                <a:normAutofit/>
              </a:bodyPr>
              <a:lstStyle/>
              <a:p>
                <a:pPr algn="r"/>
                <a:r>
                  <a:rPr lang="zh-CN" altLang="en-US" sz="1600" b="1" dirty="0">
                    <a:solidFill>
                      <a:schemeClr val="accent6">
                        <a:lumMod val="100000"/>
                      </a:schemeClr>
                    </a:solidFill>
                    <a:cs typeface="+mn-ea"/>
                    <a:sym typeface="+mn-lt"/>
                  </a:rPr>
                  <a:t>从检索结果查看论文详情</a:t>
                </a:r>
              </a:p>
            </p:txBody>
          </p:sp>
          <p:sp>
            <p:nvSpPr>
              <p:cNvPr id="21" name="TextBox 64">
                <a:extLst>
                  <a:ext uri="{FF2B5EF4-FFF2-40B4-BE49-F238E27FC236}">
                    <a16:creationId xmlns:a16="http://schemas.microsoft.com/office/drawing/2014/main" id="{5536E5EF-30DA-43D4-8228-C6603349309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673010" y="1690754"/>
                <a:ext cx="2198693" cy="618766"/>
              </a:xfrm>
              <a:prstGeom prst="rect">
                <a:avLst/>
              </a:prstGeom>
            </p:spPr>
            <p:txBody>
              <a:bodyPr vert="horz" wrap="square" lIns="0" tIns="0" rIns="72000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可点击感兴趣的显示结果，跳转至论文详情页面</a:t>
                </a:r>
              </a:p>
            </p:txBody>
          </p:sp>
        </p:grpSp>
      </p:grpSp>
      <p:sp>
        <p:nvSpPr>
          <p:cNvPr id="35" name="Title 1">
            <a:extLst>
              <a:ext uri="{FF2B5EF4-FFF2-40B4-BE49-F238E27FC236}">
                <a16:creationId xmlns:a16="http://schemas.microsoft.com/office/drawing/2014/main" id="{B328BF2A-2267-45E4-B8E3-4BD7D9812A26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功能需求</a:t>
            </a:r>
            <a:endParaRPr lang="en-GB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4" name="Oval 30">
            <a:extLst>
              <a:ext uri="{FF2B5EF4-FFF2-40B4-BE49-F238E27FC236}">
                <a16:creationId xmlns:a16="http://schemas.microsoft.com/office/drawing/2014/main" id="{9E0147D1-0FA5-4FCE-9493-D8998D80A338}"/>
              </a:ext>
            </a:extLst>
          </p:cNvPr>
          <p:cNvSpPr/>
          <p:nvPr/>
        </p:nvSpPr>
        <p:spPr>
          <a:xfrm flipH="1">
            <a:off x="4094705" y="1607758"/>
            <a:ext cx="493204" cy="493205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 anchorCtr="1">
            <a:normAutofit fontScale="92500" lnSpcReduction="20000"/>
          </a:bodyPr>
          <a:lstStyle/>
          <a:p>
            <a:pPr algn="ctr">
              <a:buClr>
                <a:srgbClr val="C35954"/>
              </a:buClr>
              <a:buSzPct val="120000"/>
            </a:pPr>
            <a:r>
              <a:rPr lang="en-US" altLang="ko-KR" sz="2000" b="1" dirty="0">
                <a:solidFill>
                  <a:schemeClr val="tx1"/>
                </a:solidFill>
                <a:cs typeface="+mn-ea"/>
                <a:sym typeface="+mn-lt"/>
              </a:rPr>
              <a:t>07</a:t>
            </a:r>
          </a:p>
        </p:txBody>
      </p:sp>
      <p:sp>
        <p:nvSpPr>
          <p:cNvPr id="36" name="TextBox 54">
            <a:extLst>
              <a:ext uri="{FF2B5EF4-FFF2-40B4-BE49-F238E27FC236}">
                <a16:creationId xmlns:a16="http://schemas.microsoft.com/office/drawing/2014/main" id="{1BBCA0FC-ACE6-488E-835D-46056E808B46}"/>
              </a:ext>
            </a:extLst>
          </p:cNvPr>
          <p:cNvSpPr txBox="1"/>
          <p:nvPr/>
        </p:nvSpPr>
        <p:spPr>
          <a:xfrm>
            <a:off x="2178979" y="3886798"/>
            <a:ext cx="2201919" cy="291169"/>
          </a:xfrm>
          <a:prstGeom prst="rect">
            <a:avLst/>
          </a:prstGeom>
          <a:noFill/>
        </p:spPr>
        <p:txBody>
          <a:bodyPr wrap="none" lIns="0" tIns="0" rIns="720000" bIns="0" anchor="b" anchorCtr="0">
            <a:normAutofit/>
          </a:bodyPr>
          <a:lstStyle/>
          <a:p>
            <a:pPr algn="r"/>
            <a:r>
              <a:rPr lang="zh-CN" altLang="en-US" sz="1600" b="1" dirty="0">
                <a:cs typeface="+mn-ea"/>
                <a:sym typeface="+mn-lt"/>
              </a:rPr>
              <a:t>板块页面内筛选</a:t>
            </a:r>
          </a:p>
        </p:txBody>
      </p:sp>
      <p:sp>
        <p:nvSpPr>
          <p:cNvPr id="37" name="TextBox 64">
            <a:extLst>
              <a:ext uri="{FF2B5EF4-FFF2-40B4-BE49-F238E27FC236}">
                <a16:creationId xmlns:a16="http://schemas.microsoft.com/office/drawing/2014/main" id="{22FAF283-3762-48FD-89CC-F2B8FD425EB0}"/>
              </a:ext>
            </a:extLst>
          </p:cNvPr>
          <p:cNvSpPr txBox="1">
            <a:spLocks/>
          </p:cNvSpPr>
          <p:nvPr/>
        </p:nvSpPr>
        <p:spPr>
          <a:xfrm>
            <a:off x="2291725" y="4185453"/>
            <a:ext cx="2201919" cy="464074"/>
          </a:xfrm>
          <a:prstGeom prst="rect">
            <a:avLst/>
          </a:prstGeom>
        </p:spPr>
        <p:txBody>
          <a:bodyPr vert="horz" wrap="square" lIns="0" tIns="0" rIns="720000" bIns="0" anchor="ctr">
            <a:normAutofit fontScale="92500" lnSpcReduction="20000"/>
          </a:bodyPr>
          <a:lstStyle/>
          <a:p>
            <a:pPr algn="r">
              <a:lnSpc>
                <a:spcPct val="120000"/>
              </a:lnSpc>
            </a:pPr>
            <a:r>
              <a:rPr lang="zh-CN" altLang="en-US" sz="105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rPr>
              <a:t>可在列表页面选定某个感兴趣的关键字，跳转至搜索结果页面</a:t>
            </a:r>
          </a:p>
        </p:txBody>
      </p:sp>
    </p:spTree>
    <p:extLst>
      <p:ext uri="{BB962C8B-B14F-4D97-AF65-F5344CB8AC3E}">
        <p14:creationId xmlns:p14="http://schemas.microsoft.com/office/powerpoint/2010/main" val="333164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6" grpId="0"/>
      <p:bldP spid="3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">
            <a:extLst>
              <a:ext uri="{FF2B5EF4-FFF2-40B4-BE49-F238E27FC236}">
                <a16:creationId xmlns:a16="http://schemas.microsoft.com/office/drawing/2014/main" id="{D85B2D2C-3748-4784-9B81-50A6C409718D}"/>
              </a:ext>
            </a:extLst>
          </p:cNvPr>
          <p:cNvSpPr>
            <a:spLocks/>
          </p:cNvSpPr>
          <p:nvPr/>
        </p:nvSpPr>
        <p:spPr bwMode="auto">
          <a:xfrm>
            <a:off x="1283921" y="991967"/>
            <a:ext cx="524275" cy="1506911"/>
          </a:xfrm>
          <a:custGeom>
            <a:avLst/>
            <a:gdLst>
              <a:gd name="T0" fmla="*/ 85 w 119"/>
              <a:gd name="T1" fmla="*/ 310 h 343"/>
              <a:gd name="T2" fmla="*/ 90 w 119"/>
              <a:gd name="T3" fmla="*/ 242 h 343"/>
              <a:gd name="T4" fmla="*/ 105 w 119"/>
              <a:gd name="T5" fmla="*/ 185 h 343"/>
              <a:gd name="T6" fmla="*/ 114 w 119"/>
              <a:gd name="T7" fmla="*/ 166 h 343"/>
              <a:gd name="T8" fmla="*/ 101 w 119"/>
              <a:gd name="T9" fmla="*/ 148 h 343"/>
              <a:gd name="T10" fmla="*/ 80 w 119"/>
              <a:gd name="T11" fmla="*/ 133 h 343"/>
              <a:gd name="T12" fmla="*/ 69 w 119"/>
              <a:gd name="T13" fmla="*/ 107 h 343"/>
              <a:gd name="T14" fmla="*/ 84 w 119"/>
              <a:gd name="T15" fmla="*/ 96 h 343"/>
              <a:gd name="T16" fmla="*/ 82 w 119"/>
              <a:gd name="T17" fmla="*/ 85 h 343"/>
              <a:gd name="T18" fmla="*/ 72 w 119"/>
              <a:gd name="T19" fmla="*/ 74 h 343"/>
              <a:gd name="T20" fmla="*/ 55 w 119"/>
              <a:gd name="T21" fmla="*/ 67 h 343"/>
              <a:gd name="T22" fmla="*/ 49 w 119"/>
              <a:gd name="T23" fmla="*/ 85 h 343"/>
              <a:gd name="T24" fmla="*/ 43 w 119"/>
              <a:gd name="T25" fmla="*/ 89 h 343"/>
              <a:gd name="T26" fmla="*/ 41 w 119"/>
              <a:gd name="T27" fmla="*/ 92 h 343"/>
              <a:gd name="T28" fmla="*/ 35 w 119"/>
              <a:gd name="T29" fmla="*/ 97 h 343"/>
              <a:gd name="T30" fmla="*/ 43 w 119"/>
              <a:gd name="T31" fmla="*/ 102 h 343"/>
              <a:gd name="T32" fmla="*/ 40 w 119"/>
              <a:gd name="T33" fmla="*/ 114 h 343"/>
              <a:gd name="T34" fmla="*/ 31 w 119"/>
              <a:gd name="T35" fmla="*/ 90 h 343"/>
              <a:gd name="T36" fmla="*/ 31 w 119"/>
              <a:gd name="T37" fmla="*/ 86 h 343"/>
              <a:gd name="T38" fmla="*/ 25 w 119"/>
              <a:gd name="T39" fmla="*/ 47 h 343"/>
              <a:gd name="T40" fmla="*/ 24 w 119"/>
              <a:gd name="T41" fmla="*/ 33 h 343"/>
              <a:gd name="T42" fmla="*/ 28 w 119"/>
              <a:gd name="T43" fmla="*/ 26 h 343"/>
              <a:gd name="T44" fmla="*/ 22 w 119"/>
              <a:gd name="T45" fmla="*/ 18 h 343"/>
              <a:gd name="T46" fmla="*/ 27 w 119"/>
              <a:gd name="T47" fmla="*/ 6 h 343"/>
              <a:gd name="T48" fmla="*/ 14 w 119"/>
              <a:gd name="T49" fmla="*/ 6 h 343"/>
              <a:gd name="T50" fmla="*/ 6 w 119"/>
              <a:gd name="T51" fmla="*/ 24 h 343"/>
              <a:gd name="T52" fmla="*/ 6 w 119"/>
              <a:gd name="T53" fmla="*/ 30 h 343"/>
              <a:gd name="T54" fmla="*/ 12 w 119"/>
              <a:gd name="T55" fmla="*/ 37 h 343"/>
              <a:gd name="T56" fmla="*/ 13 w 119"/>
              <a:gd name="T57" fmla="*/ 56 h 343"/>
              <a:gd name="T58" fmla="*/ 20 w 119"/>
              <a:gd name="T59" fmla="*/ 98 h 343"/>
              <a:gd name="T60" fmla="*/ 25 w 119"/>
              <a:gd name="T61" fmla="*/ 147 h 343"/>
              <a:gd name="T62" fmla="*/ 26 w 119"/>
              <a:gd name="T63" fmla="*/ 293 h 343"/>
              <a:gd name="T64" fmla="*/ 0 w 119"/>
              <a:gd name="T65" fmla="*/ 332 h 343"/>
              <a:gd name="T66" fmla="*/ 119 w 119"/>
              <a:gd name="T67" fmla="*/ 332 h 343"/>
              <a:gd name="T68" fmla="*/ 114 w 119"/>
              <a:gd name="T69" fmla="*/ 157 h 343"/>
              <a:gd name="T70" fmla="*/ 103 w 119"/>
              <a:gd name="T71" fmla="*/ 172 h 343"/>
              <a:gd name="T72" fmla="*/ 91 w 119"/>
              <a:gd name="T73" fmla="*/ 192 h 343"/>
              <a:gd name="T74" fmla="*/ 57 w 119"/>
              <a:gd name="T75" fmla="*/ 105 h 343"/>
              <a:gd name="T76" fmla="*/ 55 w 119"/>
              <a:gd name="T77" fmla="*/ 108 h 343"/>
              <a:gd name="T78" fmla="*/ 53 w 119"/>
              <a:gd name="T79" fmla="*/ 110 h 343"/>
              <a:gd name="T80" fmla="*/ 56 w 119"/>
              <a:gd name="T81" fmla="*/ 114 h 343"/>
              <a:gd name="T82" fmla="*/ 49 w 119"/>
              <a:gd name="T83" fmla="*/ 106 h 343"/>
              <a:gd name="T84" fmla="*/ 51 w 119"/>
              <a:gd name="T85" fmla="*/ 99 h 343"/>
              <a:gd name="T86" fmla="*/ 57 w 119"/>
              <a:gd name="T87" fmla="*/ 100 h 343"/>
              <a:gd name="T88" fmla="*/ 59 w 119"/>
              <a:gd name="T89" fmla="*/ 104 h 343"/>
              <a:gd name="T90" fmla="*/ 59 w 119"/>
              <a:gd name="T91" fmla="*/ 94 h 343"/>
              <a:gd name="T92" fmla="*/ 45 w 119"/>
              <a:gd name="T93" fmla="*/ 96 h 343"/>
              <a:gd name="T94" fmla="*/ 63 w 119"/>
              <a:gd name="T95" fmla="*/ 92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9" h="343">
                <a:moveTo>
                  <a:pt x="86" y="332"/>
                </a:moveTo>
                <a:cubicBezTo>
                  <a:pt x="86" y="330"/>
                  <a:pt x="86" y="330"/>
                  <a:pt x="86" y="330"/>
                </a:cubicBezTo>
                <a:cubicBezTo>
                  <a:pt x="85" y="310"/>
                  <a:pt x="85" y="310"/>
                  <a:pt x="85" y="310"/>
                </a:cubicBezTo>
                <a:cubicBezTo>
                  <a:pt x="85" y="310"/>
                  <a:pt x="86" y="307"/>
                  <a:pt x="88" y="304"/>
                </a:cubicBezTo>
                <a:cubicBezTo>
                  <a:pt x="90" y="301"/>
                  <a:pt x="87" y="249"/>
                  <a:pt x="87" y="249"/>
                </a:cubicBezTo>
                <a:cubicBezTo>
                  <a:pt x="87" y="249"/>
                  <a:pt x="89" y="243"/>
                  <a:pt x="90" y="242"/>
                </a:cubicBezTo>
                <a:cubicBezTo>
                  <a:pt x="92" y="241"/>
                  <a:pt x="87" y="207"/>
                  <a:pt x="88" y="207"/>
                </a:cubicBezTo>
                <a:cubicBezTo>
                  <a:pt x="89" y="206"/>
                  <a:pt x="94" y="204"/>
                  <a:pt x="97" y="202"/>
                </a:cubicBezTo>
                <a:cubicBezTo>
                  <a:pt x="99" y="201"/>
                  <a:pt x="105" y="185"/>
                  <a:pt x="105" y="185"/>
                </a:cubicBezTo>
                <a:cubicBezTo>
                  <a:pt x="105" y="185"/>
                  <a:pt x="106" y="183"/>
                  <a:pt x="109" y="181"/>
                </a:cubicBezTo>
                <a:cubicBezTo>
                  <a:pt x="112" y="179"/>
                  <a:pt x="114" y="174"/>
                  <a:pt x="115" y="172"/>
                </a:cubicBezTo>
                <a:cubicBezTo>
                  <a:pt x="116" y="169"/>
                  <a:pt x="114" y="166"/>
                  <a:pt x="114" y="166"/>
                </a:cubicBezTo>
                <a:cubicBezTo>
                  <a:pt x="118" y="158"/>
                  <a:pt x="118" y="158"/>
                  <a:pt x="118" y="158"/>
                </a:cubicBezTo>
                <a:cubicBezTo>
                  <a:pt x="116" y="155"/>
                  <a:pt x="116" y="155"/>
                  <a:pt x="116" y="155"/>
                </a:cubicBezTo>
                <a:cubicBezTo>
                  <a:pt x="101" y="148"/>
                  <a:pt x="101" y="148"/>
                  <a:pt x="101" y="148"/>
                </a:cubicBezTo>
                <a:cubicBezTo>
                  <a:pt x="94" y="158"/>
                  <a:pt x="94" y="158"/>
                  <a:pt x="94" y="158"/>
                </a:cubicBezTo>
                <a:cubicBezTo>
                  <a:pt x="94" y="158"/>
                  <a:pt x="89" y="154"/>
                  <a:pt x="86" y="151"/>
                </a:cubicBezTo>
                <a:cubicBezTo>
                  <a:pt x="82" y="147"/>
                  <a:pt x="83" y="138"/>
                  <a:pt x="80" y="133"/>
                </a:cubicBezTo>
                <a:cubicBezTo>
                  <a:pt x="78" y="130"/>
                  <a:pt x="75" y="129"/>
                  <a:pt x="72" y="127"/>
                </a:cubicBezTo>
                <a:cubicBezTo>
                  <a:pt x="71" y="124"/>
                  <a:pt x="69" y="119"/>
                  <a:pt x="69" y="118"/>
                </a:cubicBezTo>
                <a:cubicBezTo>
                  <a:pt x="68" y="114"/>
                  <a:pt x="68" y="109"/>
                  <a:pt x="69" y="107"/>
                </a:cubicBezTo>
                <a:cubicBezTo>
                  <a:pt x="70" y="106"/>
                  <a:pt x="69" y="102"/>
                  <a:pt x="69" y="100"/>
                </a:cubicBezTo>
                <a:cubicBezTo>
                  <a:pt x="69" y="100"/>
                  <a:pt x="70" y="100"/>
                  <a:pt x="70" y="99"/>
                </a:cubicBezTo>
                <a:cubicBezTo>
                  <a:pt x="75" y="98"/>
                  <a:pt x="84" y="96"/>
                  <a:pt x="84" y="96"/>
                </a:cubicBezTo>
                <a:cubicBezTo>
                  <a:pt x="84" y="96"/>
                  <a:pt x="74" y="95"/>
                  <a:pt x="70" y="94"/>
                </a:cubicBezTo>
                <a:cubicBezTo>
                  <a:pt x="69" y="93"/>
                  <a:pt x="70" y="94"/>
                  <a:pt x="69" y="93"/>
                </a:cubicBezTo>
                <a:cubicBezTo>
                  <a:pt x="82" y="85"/>
                  <a:pt x="82" y="85"/>
                  <a:pt x="82" y="85"/>
                </a:cubicBezTo>
                <a:cubicBezTo>
                  <a:pt x="67" y="89"/>
                  <a:pt x="67" y="89"/>
                  <a:pt x="67" y="89"/>
                </a:cubicBezTo>
                <a:cubicBezTo>
                  <a:pt x="66" y="88"/>
                  <a:pt x="66" y="88"/>
                  <a:pt x="65" y="87"/>
                </a:cubicBezTo>
                <a:cubicBezTo>
                  <a:pt x="67" y="85"/>
                  <a:pt x="72" y="74"/>
                  <a:pt x="72" y="74"/>
                </a:cubicBezTo>
                <a:cubicBezTo>
                  <a:pt x="70" y="76"/>
                  <a:pt x="62" y="84"/>
                  <a:pt x="61" y="85"/>
                </a:cubicBezTo>
                <a:cubicBezTo>
                  <a:pt x="60" y="85"/>
                  <a:pt x="59" y="85"/>
                  <a:pt x="57" y="84"/>
                </a:cubicBezTo>
                <a:cubicBezTo>
                  <a:pt x="55" y="67"/>
                  <a:pt x="55" y="67"/>
                  <a:pt x="55" y="67"/>
                </a:cubicBezTo>
                <a:cubicBezTo>
                  <a:pt x="53" y="84"/>
                  <a:pt x="53" y="84"/>
                  <a:pt x="53" y="84"/>
                </a:cubicBezTo>
                <a:cubicBezTo>
                  <a:pt x="51" y="85"/>
                  <a:pt x="51" y="84"/>
                  <a:pt x="49" y="85"/>
                </a:cubicBezTo>
                <a:cubicBezTo>
                  <a:pt x="49" y="85"/>
                  <a:pt x="49" y="85"/>
                  <a:pt x="49" y="85"/>
                </a:cubicBezTo>
                <a:cubicBezTo>
                  <a:pt x="49" y="85"/>
                  <a:pt x="38" y="74"/>
                  <a:pt x="37" y="74"/>
                </a:cubicBezTo>
                <a:cubicBezTo>
                  <a:pt x="36" y="73"/>
                  <a:pt x="44" y="87"/>
                  <a:pt x="44" y="87"/>
                </a:cubicBezTo>
                <a:cubicBezTo>
                  <a:pt x="43" y="89"/>
                  <a:pt x="43" y="89"/>
                  <a:pt x="43" y="89"/>
                </a:cubicBezTo>
                <a:cubicBezTo>
                  <a:pt x="33" y="87"/>
                  <a:pt x="33" y="87"/>
                  <a:pt x="33" y="87"/>
                </a:cubicBezTo>
                <a:cubicBezTo>
                  <a:pt x="33" y="87"/>
                  <a:pt x="33" y="88"/>
                  <a:pt x="33" y="89"/>
                </a:cubicBezTo>
                <a:cubicBezTo>
                  <a:pt x="41" y="92"/>
                  <a:pt x="41" y="92"/>
                  <a:pt x="41" y="92"/>
                </a:cubicBezTo>
                <a:cubicBezTo>
                  <a:pt x="41" y="94"/>
                  <a:pt x="41" y="94"/>
                  <a:pt x="41" y="94"/>
                </a:cubicBezTo>
                <a:cubicBezTo>
                  <a:pt x="41" y="94"/>
                  <a:pt x="37" y="94"/>
                  <a:pt x="34" y="94"/>
                </a:cubicBezTo>
                <a:cubicBezTo>
                  <a:pt x="34" y="95"/>
                  <a:pt x="35" y="96"/>
                  <a:pt x="35" y="97"/>
                </a:cubicBezTo>
                <a:cubicBezTo>
                  <a:pt x="37" y="98"/>
                  <a:pt x="41" y="98"/>
                  <a:pt x="41" y="98"/>
                </a:cubicBezTo>
                <a:cubicBezTo>
                  <a:pt x="41" y="98"/>
                  <a:pt x="41" y="98"/>
                  <a:pt x="41" y="99"/>
                </a:cubicBezTo>
                <a:cubicBezTo>
                  <a:pt x="42" y="100"/>
                  <a:pt x="42" y="101"/>
                  <a:pt x="43" y="102"/>
                </a:cubicBezTo>
                <a:cubicBezTo>
                  <a:pt x="43" y="107"/>
                  <a:pt x="44" y="108"/>
                  <a:pt x="44" y="108"/>
                </a:cubicBezTo>
                <a:cubicBezTo>
                  <a:pt x="43" y="116"/>
                  <a:pt x="43" y="116"/>
                  <a:pt x="43" y="116"/>
                </a:cubicBezTo>
                <a:cubicBezTo>
                  <a:pt x="43" y="116"/>
                  <a:pt x="41" y="115"/>
                  <a:pt x="40" y="114"/>
                </a:cubicBezTo>
                <a:cubicBezTo>
                  <a:pt x="39" y="113"/>
                  <a:pt x="35" y="109"/>
                  <a:pt x="35" y="105"/>
                </a:cubicBezTo>
                <a:cubicBezTo>
                  <a:pt x="35" y="102"/>
                  <a:pt x="34" y="99"/>
                  <a:pt x="33" y="97"/>
                </a:cubicBezTo>
                <a:cubicBezTo>
                  <a:pt x="33" y="97"/>
                  <a:pt x="31" y="92"/>
                  <a:pt x="31" y="90"/>
                </a:cubicBezTo>
                <a:cubicBezTo>
                  <a:pt x="31" y="89"/>
                  <a:pt x="31" y="88"/>
                  <a:pt x="31" y="87"/>
                </a:cubicBezTo>
                <a:cubicBezTo>
                  <a:pt x="31" y="87"/>
                  <a:pt x="31" y="86"/>
                  <a:pt x="31" y="86"/>
                </a:cubicBezTo>
                <a:cubicBezTo>
                  <a:pt x="31" y="86"/>
                  <a:pt x="31" y="86"/>
                  <a:pt x="31" y="86"/>
                </a:cubicBezTo>
                <a:cubicBezTo>
                  <a:pt x="31" y="85"/>
                  <a:pt x="31" y="85"/>
                  <a:pt x="31" y="84"/>
                </a:cubicBezTo>
                <a:cubicBezTo>
                  <a:pt x="30" y="77"/>
                  <a:pt x="25" y="63"/>
                  <a:pt x="25" y="60"/>
                </a:cubicBezTo>
                <a:cubicBezTo>
                  <a:pt x="25" y="58"/>
                  <a:pt x="24" y="52"/>
                  <a:pt x="25" y="47"/>
                </a:cubicBezTo>
                <a:cubicBezTo>
                  <a:pt x="25" y="42"/>
                  <a:pt x="21" y="38"/>
                  <a:pt x="21" y="38"/>
                </a:cubicBezTo>
                <a:cubicBezTo>
                  <a:pt x="21" y="38"/>
                  <a:pt x="22" y="37"/>
                  <a:pt x="23" y="35"/>
                </a:cubicBezTo>
                <a:cubicBezTo>
                  <a:pt x="23" y="35"/>
                  <a:pt x="24" y="34"/>
                  <a:pt x="24" y="33"/>
                </a:cubicBezTo>
                <a:cubicBezTo>
                  <a:pt x="27" y="33"/>
                  <a:pt x="29" y="32"/>
                  <a:pt x="29" y="30"/>
                </a:cubicBezTo>
                <a:cubicBezTo>
                  <a:pt x="29" y="30"/>
                  <a:pt x="29" y="29"/>
                  <a:pt x="28" y="29"/>
                </a:cubicBezTo>
                <a:cubicBezTo>
                  <a:pt x="28" y="26"/>
                  <a:pt x="28" y="26"/>
                  <a:pt x="28" y="26"/>
                </a:cubicBezTo>
                <a:cubicBezTo>
                  <a:pt x="29" y="25"/>
                  <a:pt x="29" y="25"/>
                  <a:pt x="29" y="24"/>
                </a:cubicBezTo>
                <a:cubicBezTo>
                  <a:pt x="29" y="23"/>
                  <a:pt x="26" y="21"/>
                  <a:pt x="21" y="21"/>
                </a:cubicBezTo>
                <a:cubicBezTo>
                  <a:pt x="21" y="20"/>
                  <a:pt x="21" y="18"/>
                  <a:pt x="22" y="18"/>
                </a:cubicBezTo>
                <a:cubicBezTo>
                  <a:pt x="23" y="17"/>
                  <a:pt x="25" y="16"/>
                  <a:pt x="25" y="13"/>
                </a:cubicBezTo>
                <a:cubicBezTo>
                  <a:pt x="24" y="10"/>
                  <a:pt x="24" y="9"/>
                  <a:pt x="25" y="8"/>
                </a:cubicBezTo>
                <a:cubicBezTo>
                  <a:pt x="26" y="7"/>
                  <a:pt x="27" y="6"/>
                  <a:pt x="27" y="6"/>
                </a:cubicBezTo>
                <a:cubicBezTo>
                  <a:pt x="22" y="8"/>
                  <a:pt x="22" y="8"/>
                  <a:pt x="22" y="8"/>
                </a:cubicBez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17" y="3"/>
                  <a:pt x="14" y="6"/>
                </a:cubicBezTo>
                <a:cubicBezTo>
                  <a:pt x="12" y="8"/>
                  <a:pt x="10" y="10"/>
                  <a:pt x="12" y="15"/>
                </a:cubicBezTo>
                <a:cubicBezTo>
                  <a:pt x="13" y="18"/>
                  <a:pt x="13" y="19"/>
                  <a:pt x="15" y="21"/>
                </a:cubicBezTo>
                <a:cubicBezTo>
                  <a:pt x="10" y="21"/>
                  <a:pt x="6" y="23"/>
                  <a:pt x="6" y="24"/>
                </a:cubicBezTo>
                <a:cubicBezTo>
                  <a:pt x="6" y="25"/>
                  <a:pt x="6" y="25"/>
                  <a:pt x="7" y="26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9"/>
                  <a:pt x="6" y="30"/>
                  <a:pt x="6" y="30"/>
                </a:cubicBezTo>
                <a:cubicBezTo>
                  <a:pt x="6" y="31"/>
                  <a:pt x="8" y="32"/>
                  <a:pt x="11" y="33"/>
                </a:cubicBezTo>
                <a:cubicBezTo>
                  <a:pt x="10" y="35"/>
                  <a:pt x="12" y="37"/>
                  <a:pt x="12" y="37"/>
                </a:cubicBezTo>
                <a:cubicBezTo>
                  <a:pt x="12" y="37"/>
                  <a:pt x="12" y="37"/>
                  <a:pt x="12" y="37"/>
                </a:cubicBezTo>
                <a:cubicBezTo>
                  <a:pt x="12" y="37"/>
                  <a:pt x="11" y="39"/>
                  <a:pt x="11" y="44"/>
                </a:cubicBezTo>
                <a:cubicBezTo>
                  <a:pt x="10" y="48"/>
                  <a:pt x="13" y="52"/>
                  <a:pt x="13" y="52"/>
                </a:cubicBezTo>
                <a:cubicBezTo>
                  <a:pt x="13" y="52"/>
                  <a:pt x="13" y="53"/>
                  <a:pt x="13" y="56"/>
                </a:cubicBezTo>
                <a:cubicBezTo>
                  <a:pt x="13" y="59"/>
                  <a:pt x="16" y="64"/>
                  <a:pt x="16" y="64"/>
                </a:cubicBezTo>
                <a:cubicBezTo>
                  <a:pt x="16" y="64"/>
                  <a:pt x="17" y="68"/>
                  <a:pt x="16" y="76"/>
                </a:cubicBezTo>
                <a:cubicBezTo>
                  <a:pt x="16" y="84"/>
                  <a:pt x="20" y="98"/>
                  <a:pt x="20" y="98"/>
                </a:cubicBezTo>
                <a:cubicBezTo>
                  <a:pt x="20" y="98"/>
                  <a:pt x="16" y="104"/>
                  <a:pt x="14" y="110"/>
                </a:cubicBezTo>
                <a:cubicBezTo>
                  <a:pt x="11" y="117"/>
                  <a:pt x="19" y="126"/>
                  <a:pt x="19" y="126"/>
                </a:cubicBezTo>
                <a:cubicBezTo>
                  <a:pt x="19" y="126"/>
                  <a:pt x="25" y="141"/>
                  <a:pt x="25" y="147"/>
                </a:cubicBezTo>
                <a:cubicBezTo>
                  <a:pt x="26" y="153"/>
                  <a:pt x="28" y="201"/>
                  <a:pt x="26" y="211"/>
                </a:cubicBezTo>
                <a:cubicBezTo>
                  <a:pt x="25" y="221"/>
                  <a:pt x="24" y="254"/>
                  <a:pt x="24" y="258"/>
                </a:cubicBezTo>
                <a:cubicBezTo>
                  <a:pt x="24" y="262"/>
                  <a:pt x="27" y="279"/>
                  <a:pt x="26" y="293"/>
                </a:cubicBezTo>
                <a:cubicBezTo>
                  <a:pt x="25" y="306"/>
                  <a:pt x="25" y="328"/>
                  <a:pt x="25" y="328"/>
                </a:cubicBezTo>
                <a:cubicBezTo>
                  <a:pt x="25" y="332"/>
                  <a:pt x="25" y="332"/>
                  <a:pt x="25" y="332"/>
                </a:cubicBezTo>
                <a:cubicBezTo>
                  <a:pt x="0" y="332"/>
                  <a:pt x="0" y="332"/>
                  <a:pt x="0" y="332"/>
                </a:cubicBezTo>
                <a:cubicBezTo>
                  <a:pt x="0" y="343"/>
                  <a:pt x="0" y="343"/>
                  <a:pt x="0" y="343"/>
                </a:cubicBezTo>
                <a:cubicBezTo>
                  <a:pt x="119" y="343"/>
                  <a:pt x="119" y="343"/>
                  <a:pt x="119" y="343"/>
                </a:cubicBezTo>
                <a:cubicBezTo>
                  <a:pt x="119" y="332"/>
                  <a:pt x="119" y="332"/>
                  <a:pt x="119" y="332"/>
                </a:cubicBezTo>
                <a:cubicBezTo>
                  <a:pt x="86" y="332"/>
                  <a:pt x="86" y="332"/>
                  <a:pt x="86" y="332"/>
                </a:cubicBezTo>
                <a:close/>
                <a:moveTo>
                  <a:pt x="102" y="151"/>
                </a:moveTo>
                <a:cubicBezTo>
                  <a:pt x="114" y="157"/>
                  <a:pt x="114" y="157"/>
                  <a:pt x="114" y="157"/>
                </a:cubicBezTo>
                <a:cubicBezTo>
                  <a:pt x="112" y="163"/>
                  <a:pt x="112" y="163"/>
                  <a:pt x="112" y="163"/>
                </a:cubicBezTo>
                <a:cubicBezTo>
                  <a:pt x="112" y="163"/>
                  <a:pt x="109" y="163"/>
                  <a:pt x="107" y="164"/>
                </a:cubicBezTo>
                <a:cubicBezTo>
                  <a:pt x="105" y="166"/>
                  <a:pt x="103" y="170"/>
                  <a:pt x="103" y="172"/>
                </a:cubicBezTo>
                <a:cubicBezTo>
                  <a:pt x="103" y="173"/>
                  <a:pt x="103" y="176"/>
                  <a:pt x="103" y="176"/>
                </a:cubicBezTo>
                <a:cubicBezTo>
                  <a:pt x="93" y="193"/>
                  <a:pt x="93" y="193"/>
                  <a:pt x="93" y="193"/>
                </a:cubicBezTo>
                <a:cubicBezTo>
                  <a:pt x="91" y="192"/>
                  <a:pt x="91" y="192"/>
                  <a:pt x="91" y="192"/>
                </a:cubicBezTo>
                <a:cubicBezTo>
                  <a:pt x="90" y="168"/>
                  <a:pt x="90" y="168"/>
                  <a:pt x="90" y="168"/>
                </a:cubicBezTo>
                <a:lnTo>
                  <a:pt x="102" y="151"/>
                </a:lnTo>
                <a:close/>
                <a:moveTo>
                  <a:pt x="57" y="105"/>
                </a:moveTo>
                <a:cubicBezTo>
                  <a:pt x="57" y="106"/>
                  <a:pt x="57" y="106"/>
                  <a:pt x="56" y="106"/>
                </a:cubicBezTo>
                <a:cubicBezTo>
                  <a:pt x="55" y="106"/>
                  <a:pt x="54" y="106"/>
                  <a:pt x="54" y="106"/>
                </a:cubicBezTo>
                <a:cubicBezTo>
                  <a:pt x="55" y="108"/>
                  <a:pt x="55" y="108"/>
                  <a:pt x="55" y="108"/>
                </a:cubicBezTo>
                <a:cubicBezTo>
                  <a:pt x="55" y="109"/>
                  <a:pt x="55" y="109"/>
                  <a:pt x="55" y="109"/>
                </a:cubicBezTo>
                <a:cubicBezTo>
                  <a:pt x="55" y="109"/>
                  <a:pt x="55" y="109"/>
                  <a:pt x="54" y="109"/>
                </a:cubicBezTo>
                <a:cubicBezTo>
                  <a:pt x="54" y="109"/>
                  <a:pt x="53" y="110"/>
                  <a:pt x="53" y="110"/>
                </a:cubicBezTo>
                <a:cubicBezTo>
                  <a:pt x="53" y="111"/>
                  <a:pt x="54" y="110"/>
                  <a:pt x="55" y="110"/>
                </a:cubicBezTo>
                <a:cubicBezTo>
                  <a:pt x="56" y="110"/>
                  <a:pt x="56" y="111"/>
                  <a:pt x="56" y="111"/>
                </a:cubicBezTo>
                <a:cubicBezTo>
                  <a:pt x="56" y="111"/>
                  <a:pt x="56" y="113"/>
                  <a:pt x="56" y="114"/>
                </a:cubicBezTo>
                <a:cubicBezTo>
                  <a:pt x="56" y="115"/>
                  <a:pt x="55" y="115"/>
                  <a:pt x="54" y="115"/>
                </a:cubicBezTo>
                <a:cubicBezTo>
                  <a:pt x="54" y="114"/>
                  <a:pt x="51" y="114"/>
                  <a:pt x="50" y="113"/>
                </a:cubicBezTo>
                <a:cubicBezTo>
                  <a:pt x="49" y="111"/>
                  <a:pt x="49" y="107"/>
                  <a:pt x="49" y="106"/>
                </a:cubicBezTo>
                <a:cubicBezTo>
                  <a:pt x="50" y="105"/>
                  <a:pt x="53" y="104"/>
                  <a:pt x="53" y="104"/>
                </a:cubicBezTo>
                <a:cubicBezTo>
                  <a:pt x="54" y="103"/>
                  <a:pt x="54" y="102"/>
                  <a:pt x="54" y="101"/>
                </a:cubicBezTo>
                <a:cubicBezTo>
                  <a:pt x="54" y="100"/>
                  <a:pt x="51" y="99"/>
                  <a:pt x="51" y="99"/>
                </a:cubicBezTo>
                <a:cubicBezTo>
                  <a:pt x="50" y="98"/>
                  <a:pt x="56" y="95"/>
                  <a:pt x="57" y="95"/>
                </a:cubicBezTo>
                <a:cubicBezTo>
                  <a:pt x="58" y="96"/>
                  <a:pt x="61" y="99"/>
                  <a:pt x="61" y="99"/>
                </a:cubicBezTo>
                <a:cubicBezTo>
                  <a:pt x="61" y="99"/>
                  <a:pt x="58" y="100"/>
                  <a:pt x="57" y="100"/>
                </a:cubicBezTo>
                <a:cubicBezTo>
                  <a:pt x="57" y="101"/>
                  <a:pt x="57" y="105"/>
                  <a:pt x="57" y="105"/>
                </a:cubicBezTo>
                <a:close/>
                <a:moveTo>
                  <a:pt x="61" y="109"/>
                </a:moveTo>
                <a:cubicBezTo>
                  <a:pt x="60" y="109"/>
                  <a:pt x="58" y="104"/>
                  <a:pt x="59" y="104"/>
                </a:cubicBezTo>
                <a:cubicBezTo>
                  <a:pt x="59" y="104"/>
                  <a:pt x="62" y="104"/>
                  <a:pt x="62" y="105"/>
                </a:cubicBezTo>
                <a:cubicBezTo>
                  <a:pt x="62" y="106"/>
                  <a:pt x="61" y="109"/>
                  <a:pt x="61" y="109"/>
                </a:cubicBezTo>
                <a:close/>
                <a:moveTo>
                  <a:pt x="59" y="94"/>
                </a:moveTo>
                <a:cubicBezTo>
                  <a:pt x="58" y="94"/>
                  <a:pt x="56" y="93"/>
                  <a:pt x="54" y="94"/>
                </a:cubicBezTo>
                <a:cubicBezTo>
                  <a:pt x="53" y="95"/>
                  <a:pt x="49" y="98"/>
                  <a:pt x="47" y="99"/>
                </a:cubicBezTo>
                <a:cubicBezTo>
                  <a:pt x="45" y="100"/>
                  <a:pt x="45" y="96"/>
                  <a:pt x="45" y="96"/>
                </a:cubicBezTo>
                <a:cubicBezTo>
                  <a:pt x="47" y="93"/>
                  <a:pt x="51" y="91"/>
                  <a:pt x="53" y="91"/>
                </a:cubicBezTo>
                <a:cubicBezTo>
                  <a:pt x="55" y="90"/>
                  <a:pt x="58" y="91"/>
                  <a:pt x="59" y="91"/>
                </a:cubicBezTo>
                <a:cubicBezTo>
                  <a:pt x="60" y="92"/>
                  <a:pt x="62" y="91"/>
                  <a:pt x="63" y="92"/>
                </a:cubicBezTo>
                <a:cubicBezTo>
                  <a:pt x="65" y="94"/>
                  <a:pt x="66" y="97"/>
                  <a:pt x="66" y="98"/>
                </a:cubicBezTo>
                <a:cubicBezTo>
                  <a:pt x="66" y="98"/>
                  <a:pt x="60" y="94"/>
                  <a:pt x="59" y="94"/>
                </a:cubicBez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5" name="Freeform: Shape 2">
            <a:extLst>
              <a:ext uri="{FF2B5EF4-FFF2-40B4-BE49-F238E27FC236}">
                <a16:creationId xmlns:a16="http://schemas.microsoft.com/office/drawing/2014/main" id="{F37AAEC4-51F1-437D-8ACB-03CC53C36CCF}"/>
              </a:ext>
            </a:extLst>
          </p:cNvPr>
          <p:cNvSpPr>
            <a:spLocks/>
          </p:cNvSpPr>
          <p:nvPr/>
        </p:nvSpPr>
        <p:spPr bwMode="auto">
          <a:xfrm>
            <a:off x="3241709" y="991967"/>
            <a:ext cx="703736" cy="1506911"/>
          </a:xfrm>
          <a:custGeom>
            <a:avLst/>
            <a:gdLst>
              <a:gd name="T0" fmla="*/ 150 w 188"/>
              <a:gd name="T1" fmla="*/ 319 h 403"/>
              <a:gd name="T2" fmla="*/ 120 w 188"/>
              <a:gd name="T3" fmla="*/ 255 h 403"/>
              <a:gd name="T4" fmla="*/ 125 w 188"/>
              <a:gd name="T5" fmla="*/ 249 h 403"/>
              <a:gd name="T6" fmla="*/ 119 w 188"/>
              <a:gd name="T7" fmla="*/ 246 h 403"/>
              <a:gd name="T8" fmla="*/ 102 w 188"/>
              <a:gd name="T9" fmla="*/ 58 h 403"/>
              <a:gd name="T10" fmla="*/ 103 w 188"/>
              <a:gd name="T11" fmla="*/ 42 h 403"/>
              <a:gd name="T12" fmla="*/ 103 w 188"/>
              <a:gd name="T13" fmla="*/ 39 h 403"/>
              <a:gd name="T14" fmla="*/ 99 w 188"/>
              <a:gd name="T15" fmla="*/ 35 h 403"/>
              <a:gd name="T16" fmla="*/ 96 w 188"/>
              <a:gd name="T17" fmla="*/ 32 h 403"/>
              <a:gd name="T18" fmla="*/ 95 w 188"/>
              <a:gd name="T19" fmla="*/ 17 h 403"/>
              <a:gd name="T20" fmla="*/ 94 w 188"/>
              <a:gd name="T21" fmla="*/ 0 h 403"/>
              <a:gd name="T22" fmla="*/ 93 w 188"/>
              <a:gd name="T23" fmla="*/ 0 h 403"/>
              <a:gd name="T24" fmla="*/ 93 w 188"/>
              <a:gd name="T25" fmla="*/ 16 h 403"/>
              <a:gd name="T26" fmla="*/ 92 w 188"/>
              <a:gd name="T27" fmla="*/ 32 h 403"/>
              <a:gd name="T28" fmla="*/ 88 w 188"/>
              <a:gd name="T29" fmla="*/ 34 h 403"/>
              <a:gd name="T30" fmla="*/ 87 w 188"/>
              <a:gd name="T31" fmla="*/ 35 h 403"/>
              <a:gd name="T32" fmla="*/ 84 w 188"/>
              <a:gd name="T33" fmla="*/ 41 h 403"/>
              <a:gd name="T34" fmla="*/ 82 w 188"/>
              <a:gd name="T35" fmla="*/ 45 h 403"/>
              <a:gd name="T36" fmla="*/ 86 w 188"/>
              <a:gd name="T37" fmla="*/ 58 h 403"/>
              <a:gd name="T38" fmla="*/ 66 w 188"/>
              <a:gd name="T39" fmla="*/ 246 h 403"/>
              <a:gd name="T40" fmla="*/ 66 w 188"/>
              <a:gd name="T41" fmla="*/ 255 h 403"/>
              <a:gd name="T42" fmla="*/ 45 w 188"/>
              <a:gd name="T43" fmla="*/ 319 h 403"/>
              <a:gd name="T44" fmla="*/ 37 w 188"/>
              <a:gd name="T45" fmla="*/ 337 h 403"/>
              <a:gd name="T46" fmla="*/ 37 w 188"/>
              <a:gd name="T47" fmla="*/ 403 h 403"/>
              <a:gd name="T48" fmla="*/ 93 w 188"/>
              <a:gd name="T49" fmla="*/ 353 h 403"/>
              <a:gd name="T50" fmla="*/ 94 w 188"/>
              <a:gd name="T51" fmla="*/ 353 h 403"/>
              <a:gd name="T52" fmla="*/ 151 w 188"/>
              <a:gd name="T53" fmla="*/ 403 h 403"/>
              <a:gd name="T54" fmla="*/ 150 w 188"/>
              <a:gd name="T55" fmla="*/ 336 h 403"/>
              <a:gd name="T56" fmla="*/ 93 w 188"/>
              <a:gd name="T57" fmla="*/ 319 h 403"/>
              <a:gd name="T58" fmla="*/ 82 w 188"/>
              <a:gd name="T59" fmla="*/ 275 h 403"/>
              <a:gd name="T60" fmla="*/ 94 w 188"/>
              <a:gd name="T61" fmla="*/ 275 h 403"/>
              <a:gd name="T62" fmla="*/ 115 w 188"/>
              <a:gd name="T63" fmla="*/ 319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88" h="403">
                <a:moveTo>
                  <a:pt x="150" y="336"/>
                </a:moveTo>
                <a:cubicBezTo>
                  <a:pt x="150" y="319"/>
                  <a:pt x="150" y="319"/>
                  <a:pt x="150" y="319"/>
                </a:cubicBezTo>
                <a:cubicBezTo>
                  <a:pt x="142" y="319"/>
                  <a:pt x="142" y="319"/>
                  <a:pt x="142" y="319"/>
                </a:cubicBezTo>
                <a:cubicBezTo>
                  <a:pt x="132" y="297"/>
                  <a:pt x="124" y="275"/>
                  <a:pt x="120" y="255"/>
                </a:cubicBezTo>
                <a:cubicBezTo>
                  <a:pt x="122" y="255"/>
                  <a:pt x="122" y="255"/>
                  <a:pt x="122" y="255"/>
                </a:cubicBezTo>
                <a:cubicBezTo>
                  <a:pt x="124" y="255"/>
                  <a:pt x="125" y="249"/>
                  <a:pt x="125" y="249"/>
                </a:cubicBezTo>
                <a:cubicBezTo>
                  <a:pt x="125" y="247"/>
                  <a:pt x="124" y="246"/>
                  <a:pt x="122" y="246"/>
                </a:cubicBezTo>
                <a:cubicBezTo>
                  <a:pt x="119" y="246"/>
                  <a:pt x="119" y="246"/>
                  <a:pt x="119" y="246"/>
                </a:cubicBezTo>
                <a:cubicBezTo>
                  <a:pt x="115" y="223"/>
                  <a:pt x="101" y="129"/>
                  <a:pt x="101" y="58"/>
                </a:cubicBezTo>
                <a:cubicBezTo>
                  <a:pt x="102" y="58"/>
                  <a:pt x="102" y="58"/>
                  <a:pt x="102" y="58"/>
                </a:cubicBezTo>
                <a:cubicBezTo>
                  <a:pt x="104" y="58"/>
                  <a:pt x="105" y="45"/>
                  <a:pt x="105" y="45"/>
                </a:cubicBezTo>
                <a:cubicBezTo>
                  <a:pt x="105" y="44"/>
                  <a:pt x="104" y="43"/>
                  <a:pt x="103" y="42"/>
                </a:cubicBezTo>
                <a:cubicBezTo>
                  <a:pt x="103" y="42"/>
                  <a:pt x="103" y="41"/>
                  <a:pt x="103" y="41"/>
                </a:cubicBezTo>
                <a:cubicBezTo>
                  <a:pt x="103" y="39"/>
                  <a:pt x="103" y="39"/>
                  <a:pt x="103" y="39"/>
                </a:cubicBezTo>
                <a:cubicBezTo>
                  <a:pt x="103" y="37"/>
                  <a:pt x="102" y="35"/>
                  <a:pt x="100" y="35"/>
                </a:cubicBezTo>
                <a:cubicBezTo>
                  <a:pt x="99" y="35"/>
                  <a:pt x="99" y="35"/>
                  <a:pt x="99" y="35"/>
                </a:cubicBezTo>
                <a:cubicBezTo>
                  <a:pt x="99" y="35"/>
                  <a:pt x="99" y="35"/>
                  <a:pt x="99" y="34"/>
                </a:cubicBezTo>
                <a:cubicBezTo>
                  <a:pt x="99" y="33"/>
                  <a:pt x="98" y="32"/>
                  <a:pt x="96" y="32"/>
                </a:cubicBezTo>
                <a:cubicBezTo>
                  <a:pt x="95" y="32"/>
                  <a:pt x="95" y="32"/>
                  <a:pt x="95" y="32"/>
                </a:cubicBezTo>
                <a:cubicBezTo>
                  <a:pt x="95" y="17"/>
                  <a:pt x="95" y="17"/>
                  <a:pt x="95" y="17"/>
                </a:cubicBezTo>
                <a:cubicBezTo>
                  <a:pt x="95" y="17"/>
                  <a:pt x="95" y="16"/>
                  <a:pt x="94" y="16"/>
                </a:cubicBezTo>
                <a:cubicBezTo>
                  <a:pt x="94" y="0"/>
                  <a:pt x="94" y="0"/>
                  <a:pt x="94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3" y="0"/>
                  <a:pt x="93" y="0"/>
                  <a:pt x="93" y="0"/>
                </a:cubicBezTo>
                <a:cubicBezTo>
                  <a:pt x="93" y="0"/>
                  <a:pt x="93" y="0"/>
                  <a:pt x="93" y="0"/>
                </a:cubicBezTo>
                <a:cubicBezTo>
                  <a:pt x="93" y="16"/>
                  <a:pt x="93" y="16"/>
                  <a:pt x="93" y="16"/>
                </a:cubicBezTo>
                <a:cubicBezTo>
                  <a:pt x="92" y="16"/>
                  <a:pt x="92" y="17"/>
                  <a:pt x="92" y="17"/>
                </a:cubicBezTo>
                <a:cubicBezTo>
                  <a:pt x="92" y="32"/>
                  <a:pt x="92" y="32"/>
                  <a:pt x="92" y="32"/>
                </a:cubicBezTo>
                <a:cubicBezTo>
                  <a:pt x="91" y="32"/>
                  <a:pt x="91" y="32"/>
                  <a:pt x="91" y="32"/>
                </a:cubicBezTo>
                <a:cubicBezTo>
                  <a:pt x="89" y="32"/>
                  <a:pt x="88" y="33"/>
                  <a:pt x="88" y="34"/>
                </a:cubicBezTo>
                <a:cubicBezTo>
                  <a:pt x="88" y="35"/>
                  <a:pt x="88" y="35"/>
                  <a:pt x="89" y="35"/>
                </a:cubicBezTo>
                <a:cubicBezTo>
                  <a:pt x="87" y="35"/>
                  <a:pt x="87" y="35"/>
                  <a:pt x="87" y="35"/>
                </a:cubicBezTo>
                <a:cubicBezTo>
                  <a:pt x="85" y="35"/>
                  <a:pt x="84" y="37"/>
                  <a:pt x="84" y="39"/>
                </a:cubicBezTo>
                <a:cubicBezTo>
                  <a:pt x="84" y="41"/>
                  <a:pt x="84" y="41"/>
                  <a:pt x="84" y="41"/>
                </a:cubicBezTo>
                <a:cubicBezTo>
                  <a:pt x="84" y="41"/>
                  <a:pt x="84" y="42"/>
                  <a:pt x="84" y="42"/>
                </a:cubicBezTo>
                <a:cubicBezTo>
                  <a:pt x="83" y="43"/>
                  <a:pt x="82" y="44"/>
                  <a:pt x="82" y="45"/>
                </a:cubicBezTo>
                <a:cubicBezTo>
                  <a:pt x="82" y="45"/>
                  <a:pt x="83" y="58"/>
                  <a:pt x="85" y="58"/>
                </a:cubicBezTo>
                <a:cubicBezTo>
                  <a:pt x="86" y="58"/>
                  <a:pt x="86" y="58"/>
                  <a:pt x="86" y="58"/>
                </a:cubicBezTo>
                <a:cubicBezTo>
                  <a:pt x="86" y="129"/>
                  <a:pt x="72" y="223"/>
                  <a:pt x="68" y="246"/>
                </a:cubicBezTo>
                <a:cubicBezTo>
                  <a:pt x="66" y="246"/>
                  <a:pt x="66" y="246"/>
                  <a:pt x="66" y="246"/>
                </a:cubicBezTo>
                <a:cubicBezTo>
                  <a:pt x="64" y="246"/>
                  <a:pt x="62" y="247"/>
                  <a:pt x="62" y="249"/>
                </a:cubicBezTo>
                <a:cubicBezTo>
                  <a:pt x="62" y="249"/>
                  <a:pt x="64" y="255"/>
                  <a:pt x="66" y="255"/>
                </a:cubicBezTo>
                <a:cubicBezTo>
                  <a:pt x="67" y="255"/>
                  <a:pt x="67" y="255"/>
                  <a:pt x="67" y="255"/>
                </a:cubicBezTo>
                <a:cubicBezTo>
                  <a:pt x="63" y="275"/>
                  <a:pt x="55" y="297"/>
                  <a:pt x="45" y="319"/>
                </a:cubicBezTo>
                <a:cubicBezTo>
                  <a:pt x="37" y="319"/>
                  <a:pt x="37" y="319"/>
                  <a:pt x="37" y="319"/>
                </a:cubicBezTo>
                <a:cubicBezTo>
                  <a:pt x="37" y="337"/>
                  <a:pt x="37" y="337"/>
                  <a:pt x="37" y="337"/>
                </a:cubicBezTo>
                <a:cubicBezTo>
                  <a:pt x="18" y="373"/>
                  <a:pt x="0" y="403"/>
                  <a:pt x="0" y="403"/>
                </a:cubicBezTo>
                <a:cubicBezTo>
                  <a:pt x="37" y="403"/>
                  <a:pt x="37" y="403"/>
                  <a:pt x="37" y="403"/>
                </a:cubicBezTo>
                <a:cubicBezTo>
                  <a:pt x="39" y="403"/>
                  <a:pt x="39" y="403"/>
                  <a:pt x="39" y="403"/>
                </a:cubicBezTo>
                <a:cubicBezTo>
                  <a:pt x="40" y="375"/>
                  <a:pt x="64" y="353"/>
                  <a:pt x="93" y="353"/>
                </a:cubicBezTo>
                <a:cubicBezTo>
                  <a:pt x="93" y="353"/>
                  <a:pt x="93" y="353"/>
                  <a:pt x="94" y="353"/>
                </a:cubicBezTo>
                <a:cubicBezTo>
                  <a:pt x="94" y="353"/>
                  <a:pt x="94" y="353"/>
                  <a:pt x="94" y="353"/>
                </a:cubicBezTo>
                <a:cubicBezTo>
                  <a:pt x="123" y="353"/>
                  <a:pt x="147" y="375"/>
                  <a:pt x="148" y="403"/>
                </a:cubicBezTo>
                <a:cubicBezTo>
                  <a:pt x="151" y="403"/>
                  <a:pt x="151" y="403"/>
                  <a:pt x="151" y="403"/>
                </a:cubicBezTo>
                <a:cubicBezTo>
                  <a:pt x="188" y="403"/>
                  <a:pt x="188" y="403"/>
                  <a:pt x="188" y="403"/>
                </a:cubicBezTo>
                <a:cubicBezTo>
                  <a:pt x="188" y="403"/>
                  <a:pt x="168" y="373"/>
                  <a:pt x="150" y="336"/>
                </a:cubicBezTo>
                <a:close/>
                <a:moveTo>
                  <a:pt x="94" y="319"/>
                </a:moveTo>
                <a:cubicBezTo>
                  <a:pt x="93" y="319"/>
                  <a:pt x="93" y="319"/>
                  <a:pt x="93" y="319"/>
                </a:cubicBezTo>
                <a:cubicBezTo>
                  <a:pt x="73" y="319"/>
                  <a:pt x="73" y="319"/>
                  <a:pt x="73" y="319"/>
                </a:cubicBezTo>
                <a:cubicBezTo>
                  <a:pt x="73" y="319"/>
                  <a:pt x="82" y="284"/>
                  <a:pt x="82" y="275"/>
                </a:cubicBezTo>
                <a:cubicBezTo>
                  <a:pt x="93" y="275"/>
                  <a:pt x="93" y="275"/>
                  <a:pt x="93" y="275"/>
                </a:cubicBezTo>
                <a:cubicBezTo>
                  <a:pt x="94" y="275"/>
                  <a:pt x="94" y="275"/>
                  <a:pt x="94" y="275"/>
                </a:cubicBezTo>
                <a:cubicBezTo>
                  <a:pt x="105" y="275"/>
                  <a:pt x="105" y="275"/>
                  <a:pt x="105" y="275"/>
                </a:cubicBezTo>
                <a:cubicBezTo>
                  <a:pt x="105" y="275"/>
                  <a:pt x="111" y="310"/>
                  <a:pt x="115" y="319"/>
                </a:cubicBezTo>
                <a:lnTo>
                  <a:pt x="94" y="319"/>
                </a:lnTo>
                <a:close/>
              </a:path>
            </a:pathLst>
          </a:cu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grpSp>
        <p:nvGrpSpPr>
          <p:cNvPr id="6" name="Group 3">
            <a:extLst>
              <a:ext uri="{FF2B5EF4-FFF2-40B4-BE49-F238E27FC236}">
                <a16:creationId xmlns:a16="http://schemas.microsoft.com/office/drawing/2014/main" id="{A0DF2030-0548-474C-922C-EBCD2734CAD2}"/>
              </a:ext>
            </a:extLst>
          </p:cNvPr>
          <p:cNvGrpSpPr/>
          <p:nvPr/>
        </p:nvGrpSpPr>
        <p:grpSpPr>
          <a:xfrm>
            <a:off x="5378959" y="991973"/>
            <a:ext cx="641523" cy="1506912"/>
            <a:chOff x="3576638" y="5540375"/>
            <a:chExt cx="304800" cy="715962"/>
          </a:xfrm>
          <a:solidFill>
            <a:srgbClr val="F2AB43"/>
          </a:solidFill>
          <a:effectLst/>
        </p:grpSpPr>
        <p:sp>
          <p:nvSpPr>
            <p:cNvPr id="26" name="Freeform: Shape 4">
              <a:extLst>
                <a:ext uri="{FF2B5EF4-FFF2-40B4-BE49-F238E27FC236}">
                  <a16:creationId xmlns:a16="http://schemas.microsoft.com/office/drawing/2014/main" id="{75DEF5BC-2190-4254-81A9-A8DDB99A80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2988" y="5540375"/>
              <a:ext cx="298450" cy="623887"/>
            </a:xfrm>
            <a:custGeom>
              <a:avLst/>
              <a:gdLst>
                <a:gd name="T0" fmla="*/ 47 w 128"/>
                <a:gd name="T1" fmla="*/ 13 h 268"/>
                <a:gd name="T2" fmla="*/ 24 w 128"/>
                <a:gd name="T3" fmla="*/ 84 h 268"/>
                <a:gd name="T4" fmla="*/ 18 w 128"/>
                <a:gd name="T5" fmla="*/ 127 h 268"/>
                <a:gd name="T6" fmla="*/ 13 w 128"/>
                <a:gd name="T7" fmla="*/ 165 h 268"/>
                <a:gd name="T8" fmla="*/ 4 w 128"/>
                <a:gd name="T9" fmla="*/ 217 h 268"/>
                <a:gd name="T10" fmla="*/ 100 w 128"/>
                <a:gd name="T11" fmla="*/ 265 h 268"/>
                <a:gd name="T12" fmla="*/ 106 w 128"/>
                <a:gd name="T13" fmla="*/ 213 h 268"/>
                <a:gd name="T14" fmla="*/ 111 w 128"/>
                <a:gd name="T15" fmla="*/ 180 h 268"/>
                <a:gd name="T16" fmla="*/ 114 w 128"/>
                <a:gd name="T17" fmla="*/ 145 h 268"/>
                <a:gd name="T18" fmla="*/ 123 w 128"/>
                <a:gd name="T19" fmla="*/ 102 h 268"/>
                <a:gd name="T20" fmla="*/ 109 w 128"/>
                <a:gd name="T21" fmla="*/ 73 h 268"/>
                <a:gd name="T22" fmla="*/ 105 w 128"/>
                <a:gd name="T23" fmla="*/ 76 h 268"/>
                <a:gd name="T24" fmla="*/ 104 w 128"/>
                <a:gd name="T25" fmla="*/ 146 h 268"/>
                <a:gd name="T26" fmla="*/ 100 w 128"/>
                <a:gd name="T27" fmla="*/ 179 h 268"/>
                <a:gd name="T28" fmla="*/ 95 w 128"/>
                <a:gd name="T29" fmla="*/ 212 h 268"/>
                <a:gd name="T30" fmla="*/ 21 w 128"/>
                <a:gd name="T31" fmla="*/ 197 h 268"/>
                <a:gd name="T32" fmla="*/ 26 w 128"/>
                <a:gd name="T33" fmla="*/ 165 h 268"/>
                <a:gd name="T34" fmla="*/ 29 w 128"/>
                <a:gd name="T35" fmla="*/ 131 h 268"/>
                <a:gd name="T36" fmla="*/ 35 w 128"/>
                <a:gd name="T37" fmla="*/ 99 h 268"/>
                <a:gd name="T38" fmla="*/ 43 w 128"/>
                <a:gd name="T39" fmla="*/ 100 h 268"/>
                <a:gd name="T40" fmla="*/ 60 w 128"/>
                <a:gd name="T41" fmla="*/ 99 h 268"/>
                <a:gd name="T42" fmla="*/ 69 w 128"/>
                <a:gd name="T43" fmla="*/ 70 h 268"/>
                <a:gd name="T44" fmla="*/ 87 w 128"/>
                <a:gd name="T45" fmla="*/ 107 h 268"/>
                <a:gd name="T46" fmla="*/ 97 w 128"/>
                <a:gd name="T47" fmla="*/ 111 h 268"/>
                <a:gd name="T48" fmla="*/ 101 w 128"/>
                <a:gd name="T49" fmla="*/ 78 h 268"/>
                <a:gd name="T50" fmla="*/ 84 w 128"/>
                <a:gd name="T51" fmla="*/ 161 h 268"/>
                <a:gd name="T52" fmla="*/ 79 w 128"/>
                <a:gd name="T53" fmla="*/ 193 h 268"/>
                <a:gd name="T54" fmla="*/ 44 w 128"/>
                <a:gd name="T55" fmla="*/ 170 h 268"/>
                <a:gd name="T56" fmla="*/ 46 w 128"/>
                <a:gd name="T57" fmla="*/ 153 h 268"/>
                <a:gd name="T58" fmla="*/ 56 w 128"/>
                <a:gd name="T59" fmla="*/ 157 h 268"/>
                <a:gd name="T60" fmla="*/ 61 w 128"/>
                <a:gd name="T61" fmla="*/ 157 h 268"/>
                <a:gd name="T62" fmla="*/ 71 w 128"/>
                <a:gd name="T63" fmla="*/ 157 h 268"/>
                <a:gd name="T64" fmla="*/ 51 w 128"/>
                <a:gd name="T65" fmla="*/ 189 h 268"/>
                <a:gd name="T66" fmla="*/ 60 w 128"/>
                <a:gd name="T67" fmla="*/ 191 h 268"/>
                <a:gd name="T68" fmla="*/ 67 w 128"/>
                <a:gd name="T69" fmla="*/ 190 h 268"/>
                <a:gd name="T70" fmla="*/ 74 w 128"/>
                <a:gd name="T71" fmla="*/ 107 h 268"/>
                <a:gd name="T72" fmla="*/ 41 w 128"/>
                <a:gd name="T73" fmla="*/ 204 h 268"/>
                <a:gd name="T74" fmla="*/ 54 w 128"/>
                <a:gd name="T75" fmla="*/ 205 h 268"/>
                <a:gd name="T76" fmla="*/ 66 w 128"/>
                <a:gd name="T77" fmla="*/ 207 h 268"/>
                <a:gd name="T78" fmla="*/ 77 w 128"/>
                <a:gd name="T79" fmla="*/ 207 h 268"/>
                <a:gd name="T80" fmla="*/ 90 w 128"/>
                <a:gd name="T81" fmla="*/ 61 h 268"/>
                <a:gd name="T82" fmla="*/ 82 w 128"/>
                <a:gd name="T83" fmla="*/ 72 h 268"/>
                <a:gd name="T84" fmla="*/ 68 w 128"/>
                <a:gd name="T85" fmla="*/ 89 h 268"/>
                <a:gd name="T86" fmla="*/ 56 w 128"/>
                <a:gd name="T87" fmla="*/ 71 h 268"/>
                <a:gd name="T88" fmla="*/ 42 w 128"/>
                <a:gd name="T89" fmla="*/ 85 h 268"/>
                <a:gd name="T90" fmla="*/ 34 w 128"/>
                <a:gd name="T91" fmla="*/ 67 h 268"/>
                <a:gd name="T92" fmla="*/ 31 w 128"/>
                <a:gd name="T93" fmla="*/ 100 h 268"/>
                <a:gd name="T94" fmla="*/ 27 w 128"/>
                <a:gd name="T95" fmla="*/ 134 h 268"/>
                <a:gd name="T96" fmla="*/ 21 w 128"/>
                <a:gd name="T97" fmla="*/ 183 h 268"/>
                <a:gd name="T98" fmla="*/ 15 w 128"/>
                <a:gd name="T99" fmla="*/ 217 h 268"/>
                <a:gd name="T100" fmla="*/ 13 w 128"/>
                <a:gd name="T101" fmla="*/ 231 h 268"/>
                <a:gd name="T102" fmla="*/ 22 w 128"/>
                <a:gd name="T103" fmla="*/ 233 h 268"/>
                <a:gd name="T104" fmla="*/ 34 w 128"/>
                <a:gd name="T105" fmla="*/ 235 h 268"/>
                <a:gd name="T106" fmla="*/ 45 w 128"/>
                <a:gd name="T107" fmla="*/ 237 h 268"/>
                <a:gd name="T108" fmla="*/ 57 w 128"/>
                <a:gd name="T109" fmla="*/ 239 h 268"/>
                <a:gd name="T110" fmla="*/ 70 w 128"/>
                <a:gd name="T111" fmla="*/ 242 h 268"/>
                <a:gd name="T112" fmla="*/ 82 w 128"/>
                <a:gd name="T113" fmla="*/ 262 h 268"/>
                <a:gd name="T114" fmla="*/ 92 w 128"/>
                <a:gd name="T115" fmla="*/ 263 h 268"/>
                <a:gd name="T116" fmla="*/ 95 w 128"/>
                <a:gd name="T117" fmla="*/ 228 h 268"/>
                <a:gd name="T118" fmla="*/ 101 w 128"/>
                <a:gd name="T119" fmla="*/ 180 h 268"/>
                <a:gd name="T120" fmla="*/ 106 w 128"/>
                <a:gd name="T121" fmla="*/ 147 h 268"/>
                <a:gd name="T122" fmla="*/ 110 w 128"/>
                <a:gd name="T123" fmla="*/ 114 h 268"/>
                <a:gd name="T124" fmla="*/ 112 w 128"/>
                <a:gd name="T125" fmla="*/ 96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8" h="268">
                  <a:moveTo>
                    <a:pt x="126" y="67"/>
                  </a:moveTo>
                  <a:cubicBezTo>
                    <a:pt x="114" y="65"/>
                    <a:pt x="114" y="65"/>
                    <a:pt x="114" y="65"/>
                  </a:cubicBezTo>
                  <a:cubicBezTo>
                    <a:pt x="114" y="64"/>
                    <a:pt x="114" y="63"/>
                    <a:pt x="113" y="63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20" y="26"/>
                    <a:pt x="119" y="26"/>
                    <a:pt x="119" y="25"/>
                  </a:cubicBezTo>
                  <a:cubicBezTo>
                    <a:pt x="119" y="25"/>
                    <a:pt x="118" y="24"/>
                    <a:pt x="118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8" y="16"/>
                    <a:pt x="118" y="16"/>
                    <a:pt x="118" y="16"/>
                  </a:cubicBezTo>
                  <a:cubicBezTo>
                    <a:pt x="119" y="16"/>
                    <a:pt x="119" y="16"/>
                    <a:pt x="119" y="16"/>
                  </a:cubicBezTo>
                  <a:cubicBezTo>
                    <a:pt x="121" y="17"/>
                    <a:pt x="122" y="16"/>
                    <a:pt x="123" y="14"/>
                  </a:cubicBezTo>
                  <a:cubicBezTo>
                    <a:pt x="123" y="13"/>
                    <a:pt x="123" y="13"/>
                    <a:pt x="122" y="13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5" y="3"/>
                    <a:pt x="46" y="5"/>
                    <a:pt x="48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5" y="14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7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0" y="52"/>
                    <a:pt x="40" y="53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7" y="51"/>
                    <a:pt x="26" y="52"/>
                    <a:pt x="26" y="53"/>
                  </a:cubicBezTo>
                  <a:cubicBezTo>
                    <a:pt x="26" y="53"/>
                    <a:pt x="26" y="53"/>
                    <a:pt x="26" y="54"/>
                  </a:cubicBezTo>
                  <a:cubicBezTo>
                    <a:pt x="26" y="54"/>
                    <a:pt x="27" y="54"/>
                    <a:pt x="27" y="55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7" y="61"/>
                    <a:pt x="27" y="61"/>
                    <a:pt x="27" y="61"/>
                  </a:cubicBezTo>
                  <a:cubicBezTo>
                    <a:pt x="28" y="61"/>
                    <a:pt x="28" y="62"/>
                    <a:pt x="28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7" y="63"/>
                    <a:pt x="26" y="64"/>
                    <a:pt x="26" y="65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7"/>
                    <a:pt x="28" y="67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2"/>
                    <a:pt x="25" y="82"/>
                    <a:pt x="25" y="83"/>
                  </a:cubicBezTo>
                  <a:cubicBezTo>
                    <a:pt x="24" y="83"/>
                    <a:pt x="24" y="83"/>
                    <a:pt x="24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4"/>
                    <a:pt x="22" y="84"/>
                    <a:pt x="22" y="85"/>
                  </a:cubicBezTo>
                  <a:cubicBezTo>
                    <a:pt x="22" y="86"/>
                    <a:pt x="22" y="86"/>
                    <a:pt x="22" y="87"/>
                  </a:cubicBezTo>
                  <a:cubicBezTo>
                    <a:pt x="22" y="87"/>
                    <a:pt x="23" y="87"/>
                    <a:pt x="23" y="87"/>
                  </a:cubicBezTo>
                  <a:cubicBezTo>
                    <a:pt x="24" y="88"/>
                    <a:pt x="24" y="88"/>
                    <a:pt x="24" y="88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23" y="94"/>
                    <a:pt x="23" y="95"/>
                    <a:pt x="24" y="96"/>
                  </a:cubicBezTo>
                  <a:cubicBezTo>
                    <a:pt x="23" y="96"/>
                    <a:pt x="23" y="97"/>
                    <a:pt x="23" y="97"/>
                  </a:cubicBezTo>
                  <a:cubicBezTo>
                    <a:pt x="22" y="97"/>
                    <a:pt x="22" y="98"/>
                    <a:pt x="22" y="98"/>
                  </a:cubicBezTo>
                  <a:cubicBezTo>
                    <a:pt x="22" y="99"/>
                    <a:pt x="22" y="99"/>
                    <a:pt x="22" y="99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3" y="99"/>
                    <a:pt x="23" y="99"/>
                    <a:pt x="23" y="100"/>
                  </a:cubicBezTo>
                  <a:cubicBezTo>
                    <a:pt x="21" y="115"/>
                    <a:pt x="21" y="115"/>
                    <a:pt x="21" y="115"/>
                  </a:cubicBezTo>
                  <a:cubicBezTo>
                    <a:pt x="21" y="115"/>
                    <a:pt x="21" y="115"/>
                    <a:pt x="21" y="115"/>
                  </a:cubicBezTo>
                  <a:cubicBezTo>
                    <a:pt x="21" y="115"/>
                    <a:pt x="21" y="115"/>
                    <a:pt x="20" y="116"/>
                  </a:cubicBezTo>
                  <a:cubicBezTo>
                    <a:pt x="20" y="116"/>
                    <a:pt x="20" y="116"/>
                    <a:pt x="20" y="117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18" y="117"/>
                    <a:pt x="17" y="117"/>
                    <a:pt x="17" y="118"/>
                  </a:cubicBezTo>
                  <a:cubicBezTo>
                    <a:pt x="17" y="119"/>
                    <a:pt x="18" y="120"/>
                    <a:pt x="19" y="120"/>
                  </a:cubicBezTo>
                  <a:cubicBezTo>
                    <a:pt x="19" y="120"/>
                    <a:pt x="19" y="120"/>
                    <a:pt x="19" y="120"/>
                  </a:cubicBezTo>
                  <a:cubicBezTo>
                    <a:pt x="18" y="127"/>
                    <a:pt x="18" y="127"/>
                    <a:pt x="18" y="127"/>
                  </a:cubicBezTo>
                  <a:cubicBezTo>
                    <a:pt x="19" y="127"/>
                    <a:pt x="19" y="127"/>
                    <a:pt x="19" y="127"/>
                  </a:cubicBezTo>
                  <a:cubicBezTo>
                    <a:pt x="19" y="127"/>
                    <a:pt x="19" y="128"/>
                    <a:pt x="19" y="129"/>
                  </a:cubicBezTo>
                  <a:cubicBezTo>
                    <a:pt x="19" y="129"/>
                    <a:pt x="19" y="129"/>
                    <a:pt x="18" y="130"/>
                  </a:cubicBezTo>
                  <a:cubicBezTo>
                    <a:pt x="18" y="130"/>
                    <a:pt x="18" y="131"/>
                    <a:pt x="18" y="131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9" y="132"/>
                    <a:pt x="19" y="132"/>
                    <a:pt x="19" y="132"/>
                  </a:cubicBezTo>
                  <a:cubicBezTo>
                    <a:pt x="19" y="132"/>
                    <a:pt x="19" y="132"/>
                    <a:pt x="19" y="132"/>
                  </a:cubicBezTo>
                  <a:cubicBezTo>
                    <a:pt x="17" y="148"/>
                    <a:pt x="17" y="148"/>
                    <a:pt x="17" y="148"/>
                  </a:cubicBezTo>
                  <a:cubicBezTo>
                    <a:pt x="17" y="148"/>
                    <a:pt x="17" y="148"/>
                    <a:pt x="17" y="148"/>
                  </a:cubicBezTo>
                  <a:cubicBezTo>
                    <a:pt x="17" y="148"/>
                    <a:pt x="16" y="148"/>
                    <a:pt x="16" y="148"/>
                  </a:cubicBezTo>
                  <a:cubicBezTo>
                    <a:pt x="16" y="149"/>
                    <a:pt x="15" y="149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0"/>
                    <a:pt x="14" y="150"/>
                    <a:pt x="14" y="150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3" y="152"/>
                    <a:pt x="13" y="152"/>
                    <a:pt x="13" y="153"/>
                  </a:cubicBezTo>
                  <a:cubicBezTo>
                    <a:pt x="14" y="153"/>
                    <a:pt x="14" y="153"/>
                    <a:pt x="14" y="153"/>
                  </a:cubicBezTo>
                  <a:cubicBezTo>
                    <a:pt x="15" y="154"/>
                    <a:pt x="15" y="154"/>
                    <a:pt x="15" y="154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5" y="160"/>
                    <a:pt x="15" y="161"/>
                    <a:pt x="15" y="162"/>
                  </a:cubicBezTo>
                  <a:cubicBezTo>
                    <a:pt x="14" y="162"/>
                    <a:pt x="13" y="163"/>
                    <a:pt x="13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6"/>
                  </a:cubicBezTo>
                  <a:cubicBezTo>
                    <a:pt x="13" y="181"/>
                    <a:pt x="13" y="181"/>
                    <a:pt x="13" y="181"/>
                  </a:cubicBezTo>
                  <a:cubicBezTo>
                    <a:pt x="13" y="181"/>
                    <a:pt x="13" y="181"/>
                    <a:pt x="13" y="181"/>
                  </a:cubicBezTo>
                  <a:cubicBezTo>
                    <a:pt x="12" y="181"/>
                    <a:pt x="11" y="182"/>
                    <a:pt x="11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10" y="183"/>
                    <a:pt x="9" y="183"/>
                    <a:pt x="9" y="184"/>
                  </a:cubicBezTo>
                  <a:cubicBezTo>
                    <a:pt x="9" y="185"/>
                    <a:pt x="9" y="186"/>
                    <a:pt x="10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3"/>
                    <a:pt x="11" y="194"/>
                    <a:pt x="11" y="195"/>
                  </a:cubicBezTo>
                  <a:cubicBezTo>
                    <a:pt x="10" y="195"/>
                    <a:pt x="9" y="196"/>
                    <a:pt x="9" y="197"/>
                  </a:cubicBezTo>
                  <a:cubicBezTo>
                    <a:pt x="9" y="198"/>
                    <a:pt x="9" y="198"/>
                    <a:pt x="9" y="198"/>
                  </a:cubicBezTo>
                  <a:cubicBezTo>
                    <a:pt x="10" y="198"/>
                    <a:pt x="10" y="198"/>
                    <a:pt x="10" y="198"/>
                  </a:cubicBezTo>
                  <a:cubicBezTo>
                    <a:pt x="10" y="198"/>
                    <a:pt x="10" y="198"/>
                    <a:pt x="11" y="199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7" y="214"/>
                  </a:cubicBezTo>
                  <a:cubicBezTo>
                    <a:pt x="7" y="215"/>
                    <a:pt x="7" y="215"/>
                    <a:pt x="7" y="216"/>
                  </a:cubicBezTo>
                  <a:cubicBezTo>
                    <a:pt x="6" y="216"/>
                    <a:pt x="6" y="216"/>
                    <a:pt x="6" y="216"/>
                  </a:cubicBezTo>
                  <a:cubicBezTo>
                    <a:pt x="5" y="216"/>
                    <a:pt x="4" y="216"/>
                    <a:pt x="4" y="217"/>
                  </a:cubicBezTo>
                  <a:cubicBezTo>
                    <a:pt x="4" y="218"/>
                    <a:pt x="5" y="219"/>
                    <a:pt x="6" y="219"/>
                  </a:cubicBezTo>
                  <a:cubicBezTo>
                    <a:pt x="6" y="219"/>
                    <a:pt x="6" y="219"/>
                    <a:pt x="6" y="219"/>
                  </a:cubicBezTo>
                  <a:cubicBezTo>
                    <a:pt x="5" y="226"/>
                    <a:pt x="5" y="226"/>
                    <a:pt x="5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6" y="226"/>
                    <a:pt x="6" y="227"/>
                    <a:pt x="6" y="228"/>
                  </a:cubicBezTo>
                  <a:cubicBezTo>
                    <a:pt x="6" y="228"/>
                    <a:pt x="5" y="229"/>
                    <a:pt x="5" y="230"/>
                  </a:cubicBezTo>
                  <a:cubicBezTo>
                    <a:pt x="5" y="230"/>
                    <a:pt x="5" y="230"/>
                    <a:pt x="5" y="230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4" y="247"/>
                    <a:pt x="4" y="247"/>
                    <a:pt x="4" y="247"/>
                  </a:cubicBezTo>
                  <a:cubicBezTo>
                    <a:pt x="4" y="247"/>
                    <a:pt x="4" y="247"/>
                    <a:pt x="4" y="247"/>
                  </a:cubicBezTo>
                  <a:cubicBezTo>
                    <a:pt x="3" y="247"/>
                    <a:pt x="2" y="248"/>
                    <a:pt x="2" y="249"/>
                  </a:cubicBezTo>
                  <a:cubicBezTo>
                    <a:pt x="2" y="249"/>
                    <a:pt x="2" y="249"/>
                    <a:pt x="2" y="249"/>
                  </a:cubicBezTo>
                  <a:cubicBezTo>
                    <a:pt x="1" y="249"/>
                    <a:pt x="0" y="249"/>
                    <a:pt x="0" y="250"/>
                  </a:cubicBezTo>
                  <a:cubicBezTo>
                    <a:pt x="0" y="251"/>
                    <a:pt x="0" y="251"/>
                    <a:pt x="0" y="251"/>
                  </a:cubicBezTo>
                  <a:cubicBezTo>
                    <a:pt x="1" y="252"/>
                    <a:pt x="1" y="252"/>
                    <a:pt x="1" y="252"/>
                  </a:cubicBezTo>
                  <a:cubicBezTo>
                    <a:pt x="51" y="260"/>
                    <a:pt x="51" y="260"/>
                    <a:pt x="51" y="260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100" y="268"/>
                    <a:pt x="101" y="268"/>
                    <a:pt x="101" y="268"/>
                  </a:cubicBezTo>
                  <a:cubicBezTo>
                    <a:pt x="102" y="268"/>
                    <a:pt x="102" y="267"/>
                    <a:pt x="102" y="267"/>
                  </a:cubicBezTo>
                  <a:cubicBezTo>
                    <a:pt x="102" y="266"/>
                    <a:pt x="101" y="265"/>
                    <a:pt x="100" y="265"/>
                  </a:cubicBezTo>
                  <a:cubicBezTo>
                    <a:pt x="100" y="265"/>
                    <a:pt x="100" y="265"/>
                    <a:pt x="100" y="265"/>
                  </a:cubicBezTo>
                  <a:cubicBezTo>
                    <a:pt x="100" y="264"/>
                    <a:pt x="100" y="263"/>
                    <a:pt x="99" y="263"/>
                  </a:cubicBezTo>
                  <a:cubicBezTo>
                    <a:pt x="99" y="262"/>
                    <a:pt x="99" y="262"/>
                    <a:pt x="99" y="262"/>
                  </a:cubicBezTo>
                  <a:cubicBezTo>
                    <a:pt x="101" y="247"/>
                    <a:pt x="101" y="247"/>
                    <a:pt x="101" y="247"/>
                  </a:cubicBezTo>
                  <a:cubicBezTo>
                    <a:pt x="101" y="247"/>
                    <a:pt x="101" y="246"/>
                    <a:pt x="101" y="246"/>
                  </a:cubicBezTo>
                  <a:cubicBezTo>
                    <a:pt x="102" y="246"/>
                    <a:pt x="102" y="246"/>
                    <a:pt x="102" y="246"/>
                  </a:cubicBezTo>
                  <a:cubicBezTo>
                    <a:pt x="103" y="246"/>
                    <a:pt x="103" y="246"/>
                    <a:pt x="103" y="246"/>
                  </a:cubicBezTo>
                  <a:cubicBezTo>
                    <a:pt x="103" y="245"/>
                    <a:pt x="102" y="244"/>
                    <a:pt x="101" y="244"/>
                  </a:cubicBezTo>
                  <a:cubicBezTo>
                    <a:pt x="101" y="244"/>
                    <a:pt x="101" y="244"/>
                    <a:pt x="101" y="244"/>
                  </a:cubicBezTo>
                  <a:cubicBezTo>
                    <a:pt x="102" y="243"/>
                    <a:pt x="102" y="242"/>
                    <a:pt x="103" y="242"/>
                  </a:cubicBezTo>
                  <a:cubicBezTo>
                    <a:pt x="103" y="241"/>
                    <a:pt x="103" y="241"/>
                    <a:pt x="103" y="241"/>
                  </a:cubicBezTo>
                  <a:cubicBezTo>
                    <a:pt x="103" y="235"/>
                    <a:pt x="103" y="235"/>
                    <a:pt x="103" y="235"/>
                  </a:cubicBezTo>
                  <a:cubicBezTo>
                    <a:pt x="104" y="235"/>
                    <a:pt x="104" y="235"/>
                    <a:pt x="104" y="235"/>
                  </a:cubicBezTo>
                  <a:cubicBezTo>
                    <a:pt x="105" y="235"/>
                    <a:pt x="105" y="235"/>
                    <a:pt x="106" y="235"/>
                  </a:cubicBezTo>
                  <a:cubicBezTo>
                    <a:pt x="106" y="235"/>
                    <a:pt x="106" y="234"/>
                    <a:pt x="106" y="234"/>
                  </a:cubicBezTo>
                  <a:cubicBezTo>
                    <a:pt x="106" y="234"/>
                    <a:pt x="106" y="234"/>
                    <a:pt x="106" y="234"/>
                  </a:cubicBezTo>
                  <a:cubicBezTo>
                    <a:pt x="106" y="233"/>
                    <a:pt x="106" y="233"/>
                    <a:pt x="106" y="232"/>
                  </a:cubicBezTo>
                  <a:cubicBezTo>
                    <a:pt x="106" y="232"/>
                    <a:pt x="105" y="232"/>
                    <a:pt x="105" y="232"/>
                  </a:cubicBezTo>
                  <a:cubicBezTo>
                    <a:pt x="104" y="232"/>
                    <a:pt x="104" y="232"/>
                    <a:pt x="104" y="232"/>
                  </a:cubicBezTo>
                  <a:cubicBezTo>
                    <a:pt x="104" y="231"/>
                    <a:pt x="104" y="230"/>
                    <a:pt x="103" y="230"/>
                  </a:cubicBezTo>
                  <a:cubicBezTo>
                    <a:pt x="103" y="230"/>
                    <a:pt x="103" y="230"/>
                    <a:pt x="103" y="230"/>
                  </a:cubicBezTo>
                  <a:cubicBezTo>
                    <a:pt x="105" y="214"/>
                    <a:pt x="105" y="214"/>
                    <a:pt x="105" y="214"/>
                  </a:cubicBezTo>
                  <a:cubicBezTo>
                    <a:pt x="105" y="214"/>
                    <a:pt x="105" y="214"/>
                    <a:pt x="106" y="213"/>
                  </a:cubicBezTo>
                  <a:cubicBezTo>
                    <a:pt x="107" y="214"/>
                    <a:pt x="107" y="214"/>
                    <a:pt x="107" y="214"/>
                  </a:cubicBezTo>
                  <a:cubicBezTo>
                    <a:pt x="107" y="213"/>
                    <a:pt x="107" y="213"/>
                    <a:pt x="107" y="213"/>
                  </a:cubicBezTo>
                  <a:cubicBezTo>
                    <a:pt x="107" y="213"/>
                    <a:pt x="107" y="212"/>
                    <a:pt x="106" y="211"/>
                  </a:cubicBezTo>
                  <a:cubicBezTo>
                    <a:pt x="106" y="211"/>
                    <a:pt x="106" y="211"/>
                    <a:pt x="106" y="211"/>
                  </a:cubicBezTo>
                  <a:cubicBezTo>
                    <a:pt x="106" y="211"/>
                    <a:pt x="106" y="211"/>
                    <a:pt x="106" y="211"/>
                  </a:cubicBezTo>
                  <a:cubicBezTo>
                    <a:pt x="106" y="210"/>
                    <a:pt x="106" y="209"/>
                    <a:pt x="107" y="209"/>
                  </a:cubicBezTo>
                  <a:cubicBezTo>
                    <a:pt x="107" y="209"/>
                    <a:pt x="107" y="209"/>
                    <a:pt x="107" y="209"/>
                  </a:cubicBezTo>
                  <a:cubicBezTo>
                    <a:pt x="108" y="202"/>
                    <a:pt x="108" y="202"/>
                    <a:pt x="108" y="202"/>
                  </a:cubicBezTo>
                  <a:cubicBezTo>
                    <a:pt x="109" y="202"/>
                    <a:pt x="109" y="202"/>
                    <a:pt x="109" y="202"/>
                  </a:cubicBezTo>
                  <a:cubicBezTo>
                    <a:pt x="109" y="203"/>
                    <a:pt x="109" y="202"/>
                    <a:pt x="110" y="202"/>
                  </a:cubicBezTo>
                  <a:cubicBezTo>
                    <a:pt x="110" y="202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199"/>
                    <a:pt x="110" y="199"/>
                    <a:pt x="109" y="199"/>
                  </a:cubicBezTo>
                  <a:cubicBezTo>
                    <a:pt x="109" y="199"/>
                    <a:pt x="109" y="199"/>
                    <a:pt x="109" y="199"/>
                  </a:cubicBezTo>
                  <a:cubicBezTo>
                    <a:pt x="109" y="198"/>
                    <a:pt x="109" y="198"/>
                    <a:pt x="108" y="197"/>
                  </a:cubicBezTo>
                  <a:cubicBezTo>
                    <a:pt x="108" y="197"/>
                    <a:pt x="108" y="197"/>
                    <a:pt x="107" y="197"/>
                  </a:cubicBezTo>
                  <a:cubicBezTo>
                    <a:pt x="107" y="197"/>
                    <a:pt x="107" y="197"/>
                    <a:pt x="107" y="197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10" y="181"/>
                    <a:pt x="110" y="181"/>
                    <a:pt x="110" y="180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0"/>
                    <a:pt x="111" y="180"/>
                    <a:pt x="111" y="180"/>
                  </a:cubicBezTo>
                  <a:cubicBezTo>
                    <a:pt x="111" y="180"/>
                    <a:pt x="111" y="179"/>
                    <a:pt x="111" y="178"/>
                  </a:cubicBezTo>
                  <a:cubicBezTo>
                    <a:pt x="111" y="178"/>
                    <a:pt x="110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77"/>
                    <a:pt x="111" y="176"/>
                    <a:pt x="111" y="176"/>
                  </a:cubicBezTo>
                  <a:cubicBezTo>
                    <a:pt x="111" y="176"/>
                    <a:pt x="111" y="176"/>
                    <a:pt x="111" y="176"/>
                  </a:cubicBezTo>
                  <a:cubicBezTo>
                    <a:pt x="112" y="169"/>
                    <a:pt x="112" y="169"/>
                    <a:pt x="112" y="169"/>
                  </a:cubicBezTo>
                  <a:cubicBezTo>
                    <a:pt x="113" y="170"/>
                    <a:pt x="113" y="170"/>
                    <a:pt x="113" y="170"/>
                  </a:cubicBezTo>
                  <a:cubicBezTo>
                    <a:pt x="113" y="170"/>
                    <a:pt x="114" y="169"/>
                    <a:pt x="114" y="169"/>
                  </a:cubicBezTo>
                  <a:cubicBezTo>
                    <a:pt x="114" y="169"/>
                    <a:pt x="115" y="168"/>
                    <a:pt x="115" y="168"/>
                  </a:cubicBezTo>
                  <a:cubicBezTo>
                    <a:pt x="115" y="168"/>
                    <a:pt x="115" y="168"/>
                    <a:pt x="115" y="168"/>
                  </a:cubicBezTo>
                  <a:cubicBezTo>
                    <a:pt x="115" y="167"/>
                    <a:pt x="115" y="167"/>
                    <a:pt x="114" y="167"/>
                  </a:cubicBezTo>
                  <a:cubicBezTo>
                    <a:pt x="114" y="166"/>
                    <a:pt x="114" y="166"/>
                    <a:pt x="113" y="166"/>
                  </a:cubicBezTo>
                  <a:cubicBezTo>
                    <a:pt x="113" y="166"/>
                    <a:pt x="113" y="166"/>
                    <a:pt x="113" y="166"/>
                  </a:cubicBezTo>
                  <a:cubicBezTo>
                    <a:pt x="113" y="165"/>
                    <a:pt x="113" y="164"/>
                    <a:pt x="112" y="164"/>
                  </a:cubicBezTo>
                  <a:cubicBezTo>
                    <a:pt x="112" y="164"/>
                    <a:pt x="112" y="164"/>
                    <a:pt x="112" y="164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7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6" y="147"/>
                    <a:pt x="115" y="146"/>
                    <a:pt x="115" y="145"/>
                  </a:cubicBezTo>
                  <a:cubicBezTo>
                    <a:pt x="115" y="145"/>
                    <a:pt x="115" y="145"/>
                    <a:pt x="114" y="145"/>
                  </a:cubicBezTo>
                  <a:cubicBezTo>
                    <a:pt x="114" y="145"/>
                    <a:pt x="114" y="145"/>
                    <a:pt x="114" y="145"/>
                  </a:cubicBezTo>
                  <a:cubicBezTo>
                    <a:pt x="115" y="144"/>
                    <a:pt x="115" y="143"/>
                    <a:pt x="115" y="143"/>
                  </a:cubicBezTo>
                  <a:cubicBezTo>
                    <a:pt x="116" y="143"/>
                    <a:pt x="116" y="143"/>
                    <a:pt x="116" y="143"/>
                  </a:cubicBezTo>
                  <a:cubicBezTo>
                    <a:pt x="116" y="136"/>
                    <a:pt x="116" y="136"/>
                    <a:pt x="116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8" y="136"/>
                    <a:pt x="118" y="136"/>
                    <a:pt x="118" y="136"/>
                  </a:cubicBezTo>
                  <a:cubicBezTo>
                    <a:pt x="119" y="136"/>
                    <a:pt x="119" y="135"/>
                    <a:pt x="119" y="135"/>
                  </a:cubicBezTo>
                  <a:cubicBezTo>
                    <a:pt x="119" y="134"/>
                    <a:pt x="119" y="133"/>
                    <a:pt x="118" y="133"/>
                  </a:cubicBezTo>
                  <a:cubicBezTo>
                    <a:pt x="117" y="133"/>
                    <a:pt x="117" y="133"/>
                    <a:pt x="117" y="133"/>
                  </a:cubicBezTo>
                  <a:cubicBezTo>
                    <a:pt x="117" y="132"/>
                    <a:pt x="117" y="131"/>
                    <a:pt x="116" y="131"/>
                  </a:cubicBezTo>
                  <a:cubicBezTo>
                    <a:pt x="116" y="131"/>
                    <a:pt x="116" y="131"/>
                    <a:pt x="116" y="131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3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1"/>
                    <a:pt x="119" y="110"/>
                    <a:pt x="120" y="110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2" y="103"/>
                    <a:pt x="122" y="103"/>
                    <a:pt x="122" y="103"/>
                  </a:cubicBezTo>
                  <a:cubicBezTo>
                    <a:pt x="122" y="104"/>
                    <a:pt x="122" y="103"/>
                    <a:pt x="123" y="103"/>
                  </a:cubicBezTo>
                  <a:cubicBezTo>
                    <a:pt x="123" y="103"/>
                    <a:pt x="123" y="102"/>
                    <a:pt x="123" y="102"/>
                  </a:cubicBezTo>
                  <a:cubicBezTo>
                    <a:pt x="123" y="102"/>
                    <a:pt x="123" y="102"/>
                    <a:pt x="123" y="102"/>
                  </a:cubicBezTo>
                  <a:cubicBezTo>
                    <a:pt x="123" y="101"/>
                    <a:pt x="123" y="101"/>
                    <a:pt x="123" y="101"/>
                  </a:cubicBezTo>
                  <a:cubicBezTo>
                    <a:pt x="123" y="100"/>
                    <a:pt x="122" y="100"/>
                    <a:pt x="122" y="100"/>
                  </a:cubicBezTo>
                  <a:cubicBezTo>
                    <a:pt x="122" y="100"/>
                    <a:pt x="122" y="100"/>
                    <a:pt x="122" y="100"/>
                  </a:cubicBezTo>
                  <a:cubicBezTo>
                    <a:pt x="122" y="99"/>
                    <a:pt x="122" y="99"/>
                    <a:pt x="121" y="98"/>
                  </a:cubicBezTo>
                  <a:cubicBezTo>
                    <a:pt x="121" y="98"/>
                    <a:pt x="121" y="98"/>
                    <a:pt x="120" y="98"/>
                  </a:cubicBezTo>
                  <a:cubicBezTo>
                    <a:pt x="120" y="98"/>
                    <a:pt x="120" y="98"/>
                    <a:pt x="120" y="98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23" y="82"/>
                    <a:pt x="123" y="82"/>
                    <a:pt x="123" y="81"/>
                  </a:cubicBezTo>
                  <a:cubicBezTo>
                    <a:pt x="124" y="82"/>
                    <a:pt x="124" y="82"/>
                    <a:pt x="124" y="82"/>
                  </a:cubicBezTo>
                  <a:cubicBezTo>
                    <a:pt x="124" y="81"/>
                    <a:pt x="124" y="81"/>
                    <a:pt x="124" y="81"/>
                  </a:cubicBezTo>
                  <a:cubicBezTo>
                    <a:pt x="124" y="81"/>
                    <a:pt x="124" y="80"/>
                    <a:pt x="124" y="80"/>
                  </a:cubicBezTo>
                  <a:cubicBezTo>
                    <a:pt x="124" y="79"/>
                    <a:pt x="123" y="79"/>
                    <a:pt x="123" y="79"/>
                  </a:cubicBezTo>
                  <a:cubicBezTo>
                    <a:pt x="123" y="79"/>
                    <a:pt x="123" y="79"/>
                    <a:pt x="123" y="79"/>
                  </a:cubicBezTo>
                  <a:cubicBezTo>
                    <a:pt x="123" y="78"/>
                    <a:pt x="123" y="77"/>
                    <a:pt x="124" y="77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6" y="71"/>
                    <a:pt x="127" y="71"/>
                    <a:pt x="127" y="70"/>
                  </a:cubicBezTo>
                  <a:cubicBezTo>
                    <a:pt x="127" y="70"/>
                    <a:pt x="128" y="70"/>
                    <a:pt x="128" y="69"/>
                  </a:cubicBezTo>
                  <a:cubicBezTo>
                    <a:pt x="128" y="69"/>
                    <a:pt x="128" y="69"/>
                    <a:pt x="128" y="69"/>
                  </a:cubicBezTo>
                  <a:cubicBezTo>
                    <a:pt x="128" y="68"/>
                    <a:pt x="127" y="67"/>
                    <a:pt x="126" y="67"/>
                  </a:cubicBezTo>
                  <a:close/>
                  <a:moveTo>
                    <a:pt x="109" y="73"/>
                  </a:moveTo>
                  <a:cubicBezTo>
                    <a:pt x="110" y="73"/>
                    <a:pt x="110" y="73"/>
                    <a:pt x="110" y="73"/>
                  </a:cubicBezTo>
                  <a:cubicBezTo>
                    <a:pt x="111" y="73"/>
                    <a:pt x="113" y="75"/>
                    <a:pt x="113" y="77"/>
                  </a:cubicBezTo>
                  <a:cubicBezTo>
                    <a:pt x="113" y="77"/>
                    <a:pt x="113" y="77"/>
                    <a:pt x="113" y="77"/>
                  </a:cubicBezTo>
                  <a:cubicBezTo>
                    <a:pt x="112" y="77"/>
                    <a:pt x="112" y="77"/>
                    <a:pt x="112" y="78"/>
                  </a:cubicBezTo>
                  <a:cubicBezTo>
                    <a:pt x="111" y="78"/>
                    <a:pt x="111" y="79"/>
                    <a:pt x="111" y="79"/>
                  </a:cubicBezTo>
                  <a:cubicBezTo>
                    <a:pt x="111" y="80"/>
                    <a:pt x="111" y="80"/>
                    <a:pt x="111" y="80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12" y="80"/>
                    <a:pt x="112" y="80"/>
                    <a:pt x="113" y="80"/>
                  </a:cubicBezTo>
                  <a:cubicBezTo>
                    <a:pt x="111" y="96"/>
                    <a:pt x="111" y="96"/>
                    <a:pt x="111" y="96"/>
                  </a:cubicBezTo>
                  <a:cubicBezTo>
                    <a:pt x="110" y="96"/>
                    <a:pt x="110" y="96"/>
                    <a:pt x="110" y="96"/>
                  </a:cubicBezTo>
                  <a:cubicBezTo>
                    <a:pt x="110" y="96"/>
                    <a:pt x="110" y="96"/>
                    <a:pt x="109" y="96"/>
                  </a:cubicBezTo>
                  <a:cubicBezTo>
                    <a:pt x="109" y="97"/>
                    <a:pt x="109" y="97"/>
                    <a:pt x="109" y="98"/>
                  </a:cubicBezTo>
                  <a:cubicBezTo>
                    <a:pt x="104" y="97"/>
                    <a:pt x="104" y="97"/>
                    <a:pt x="104" y="97"/>
                  </a:cubicBezTo>
                  <a:cubicBezTo>
                    <a:pt x="104" y="96"/>
                    <a:pt x="104" y="96"/>
                    <a:pt x="104" y="96"/>
                  </a:cubicBezTo>
                  <a:cubicBezTo>
                    <a:pt x="103" y="95"/>
                    <a:pt x="103" y="95"/>
                    <a:pt x="103" y="95"/>
                  </a:cubicBezTo>
                  <a:cubicBezTo>
                    <a:pt x="103" y="95"/>
                    <a:pt x="103" y="95"/>
                    <a:pt x="103" y="95"/>
                  </a:cubicBezTo>
                  <a:cubicBezTo>
                    <a:pt x="105" y="79"/>
                    <a:pt x="105" y="79"/>
                    <a:pt x="105" y="79"/>
                  </a:cubicBezTo>
                  <a:cubicBezTo>
                    <a:pt x="105" y="79"/>
                    <a:pt x="105" y="79"/>
                    <a:pt x="105" y="79"/>
                  </a:cubicBezTo>
                  <a:cubicBezTo>
                    <a:pt x="106" y="79"/>
                    <a:pt x="106" y="79"/>
                    <a:pt x="106" y="79"/>
                  </a:cubicBezTo>
                  <a:cubicBezTo>
                    <a:pt x="106" y="78"/>
                    <a:pt x="106" y="78"/>
                    <a:pt x="106" y="78"/>
                  </a:cubicBezTo>
                  <a:cubicBezTo>
                    <a:pt x="107" y="78"/>
                    <a:pt x="106" y="77"/>
                    <a:pt x="106" y="77"/>
                  </a:cubicBezTo>
                  <a:cubicBezTo>
                    <a:pt x="106" y="76"/>
                    <a:pt x="106" y="76"/>
                    <a:pt x="105" y="76"/>
                  </a:cubicBezTo>
                  <a:cubicBezTo>
                    <a:pt x="105" y="76"/>
                    <a:pt x="105" y="76"/>
                    <a:pt x="105" y="76"/>
                  </a:cubicBezTo>
                  <a:cubicBezTo>
                    <a:pt x="106" y="74"/>
                    <a:pt x="108" y="73"/>
                    <a:pt x="109" y="73"/>
                  </a:cubicBezTo>
                  <a:close/>
                  <a:moveTo>
                    <a:pt x="108" y="113"/>
                  </a:moveTo>
                  <a:cubicBezTo>
                    <a:pt x="108" y="113"/>
                    <a:pt x="108" y="113"/>
                    <a:pt x="108" y="113"/>
                  </a:cubicBezTo>
                  <a:cubicBezTo>
                    <a:pt x="106" y="129"/>
                    <a:pt x="106" y="129"/>
                    <a:pt x="106" y="129"/>
                  </a:cubicBezTo>
                  <a:cubicBezTo>
                    <a:pt x="106" y="129"/>
                    <a:pt x="106" y="129"/>
                    <a:pt x="106" y="129"/>
                  </a:cubicBezTo>
                  <a:cubicBezTo>
                    <a:pt x="105" y="129"/>
                    <a:pt x="105" y="130"/>
                    <a:pt x="104" y="131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29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2" y="110"/>
                    <a:pt x="102" y="109"/>
                    <a:pt x="101" y="109"/>
                  </a:cubicBezTo>
                  <a:cubicBezTo>
                    <a:pt x="102" y="107"/>
                    <a:pt x="103" y="106"/>
                    <a:pt x="105" y="106"/>
                  </a:cubicBezTo>
                  <a:cubicBezTo>
                    <a:pt x="105" y="106"/>
                    <a:pt x="105" y="106"/>
                    <a:pt x="105" y="106"/>
                  </a:cubicBezTo>
                  <a:cubicBezTo>
                    <a:pt x="107" y="106"/>
                    <a:pt x="108" y="108"/>
                    <a:pt x="108" y="110"/>
                  </a:cubicBezTo>
                  <a:cubicBezTo>
                    <a:pt x="108" y="110"/>
                    <a:pt x="107" y="111"/>
                    <a:pt x="107" y="112"/>
                  </a:cubicBezTo>
                  <a:cubicBezTo>
                    <a:pt x="107" y="112"/>
                    <a:pt x="107" y="112"/>
                    <a:pt x="107" y="112"/>
                  </a:cubicBezTo>
                  <a:lnTo>
                    <a:pt x="108" y="113"/>
                  </a:lnTo>
                  <a:close/>
                  <a:moveTo>
                    <a:pt x="104" y="146"/>
                  </a:moveTo>
                  <a:cubicBezTo>
                    <a:pt x="104" y="146"/>
                    <a:pt x="104" y="146"/>
                    <a:pt x="104" y="146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1" y="162"/>
                    <a:pt x="100" y="163"/>
                    <a:pt x="100" y="164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6" y="162"/>
                    <a:pt x="95" y="161"/>
                    <a:pt x="94" y="161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6" y="145"/>
                    <a:pt x="96" y="145"/>
                    <a:pt x="96" y="145"/>
                  </a:cubicBezTo>
                  <a:cubicBezTo>
                    <a:pt x="96" y="145"/>
                    <a:pt x="96" y="145"/>
                    <a:pt x="97" y="144"/>
                  </a:cubicBezTo>
                  <a:cubicBezTo>
                    <a:pt x="98" y="145"/>
                    <a:pt x="98" y="145"/>
                    <a:pt x="98" y="145"/>
                  </a:cubicBezTo>
                  <a:cubicBezTo>
                    <a:pt x="98" y="144"/>
                    <a:pt x="98" y="144"/>
                    <a:pt x="98" y="144"/>
                  </a:cubicBezTo>
                  <a:cubicBezTo>
                    <a:pt x="98" y="144"/>
                    <a:pt x="98" y="143"/>
                    <a:pt x="98" y="143"/>
                  </a:cubicBezTo>
                  <a:cubicBezTo>
                    <a:pt x="97" y="142"/>
                    <a:pt x="97" y="142"/>
                    <a:pt x="97" y="142"/>
                  </a:cubicBezTo>
                  <a:cubicBezTo>
                    <a:pt x="98" y="140"/>
                    <a:pt x="99" y="139"/>
                    <a:pt x="101" y="139"/>
                  </a:cubicBezTo>
                  <a:cubicBezTo>
                    <a:pt x="101" y="139"/>
                    <a:pt x="101" y="139"/>
                    <a:pt x="101" y="139"/>
                  </a:cubicBezTo>
                  <a:cubicBezTo>
                    <a:pt x="103" y="139"/>
                    <a:pt x="104" y="141"/>
                    <a:pt x="104" y="143"/>
                  </a:cubicBezTo>
                  <a:cubicBezTo>
                    <a:pt x="104" y="143"/>
                    <a:pt x="103" y="143"/>
                    <a:pt x="103" y="143"/>
                  </a:cubicBezTo>
                  <a:cubicBezTo>
                    <a:pt x="103" y="144"/>
                    <a:pt x="102" y="144"/>
                    <a:pt x="102" y="145"/>
                  </a:cubicBezTo>
                  <a:cubicBezTo>
                    <a:pt x="102" y="145"/>
                    <a:pt x="102" y="145"/>
                    <a:pt x="102" y="145"/>
                  </a:cubicBezTo>
                  <a:lnTo>
                    <a:pt x="104" y="146"/>
                  </a:lnTo>
                  <a:close/>
                  <a:moveTo>
                    <a:pt x="99" y="179"/>
                  </a:moveTo>
                  <a:cubicBezTo>
                    <a:pt x="99" y="179"/>
                    <a:pt x="99" y="179"/>
                    <a:pt x="100" y="179"/>
                  </a:cubicBezTo>
                  <a:cubicBezTo>
                    <a:pt x="98" y="195"/>
                    <a:pt x="98" y="195"/>
                    <a:pt x="98" y="195"/>
                  </a:cubicBezTo>
                  <a:cubicBezTo>
                    <a:pt x="97" y="195"/>
                    <a:pt x="97" y="195"/>
                    <a:pt x="97" y="195"/>
                  </a:cubicBezTo>
                  <a:cubicBezTo>
                    <a:pt x="97" y="195"/>
                    <a:pt x="97" y="195"/>
                    <a:pt x="96" y="195"/>
                  </a:cubicBezTo>
                  <a:cubicBezTo>
                    <a:pt x="96" y="196"/>
                    <a:pt x="96" y="196"/>
                    <a:pt x="96" y="197"/>
                  </a:cubicBezTo>
                  <a:cubicBezTo>
                    <a:pt x="91" y="196"/>
                    <a:pt x="91" y="196"/>
                    <a:pt x="91" y="196"/>
                  </a:cubicBezTo>
                  <a:cubicBezTo>
                    <a:pt x="91" y="195"/>
                    <a:pt x="91" y="194"/>
                    <a:pt x="90" y="194"/>
                  </a:cubicBezTo>
                  <a:cubicBezTo>
                    <a:pt x="90" y="194"/>
                    <a:pt x="90" y="194"/>
                    <a:pt x="90" y="194"/>
                  </a:cubicBezTo>
                  <a:cubicBezTo>
                    <a:pt x="92" y="178"/>
                    <a:pt x="92" y="178"/>
                    <a:pt x="92" y="178"/>
                  </a:cubicBezTo>
                  <a:cubicBezTo>
                    <a:pt x="92" y="178"/>
                    <a:pt x="92" y="178"/>
                    <a:pt x="92" y="177"/>
                  </a:cubicBezTo>
                  <a:cubicBezTo>
                    <a:pt x="93" y="178"/>
                    <a:pt x="93" y="178"/>
                    <a:pt x="93" y="178"/>
                  </a:cubicBezTo>
                  <a:cubicBezTo>
                    <a:pt x="94" y="177"/>
                    <a:pt x="94" y="177"/>
                    <a:pt x="94" y="177"/>
                  </a:cubicBezTo>
                  <a:cubicBezTo>
                    <a:pt x="94" y="177"/>
                    <a:pt x="93" y="176"/>
                    <a:pt x="93" y="176"/>
                  </a:cubicBezTo>
                  <a:cubicBezTo>
                    <a:pt x="93" y="175"/>
                    <a:pt x="93" y="175"/>
                    <a:pt x="92" y="175"/>
                  </a:cubicBezTo>
                  <a:cubicBezTo>
                    <a:pt x="93" y="173"/>
                    <a:pt x="95" y="172"/>
                    <a:pt x="96" y="172"/>
                  </a:cubicBezTo>
                  <a:cubicBezTo>
                    <a:pt x="97" y="172"/>
                    <a:pt x="97" y="172"/>
                    <a:pt x="97" y="172"/>
                  </a:cubicBezTo>
                  <a:cubicBezTo>
                    <a:pt x="98" y="172"/>
                    <a:pt x="99" y="174"/>
                    <a:pt x="100" y="176"/>
                  </a:cubicBezTo>
                  <a:cubicBezTo>
                    <a:pt x="99" y="176"/>
                    <a:pt x="99" y="176"/>
                    <a:pt x="99" y="177"/>
                  </a:cubicBezTo>
                  <a:cubicBezTo>
                    <a:pt x="98" y="177"/>
                    <a:pt x="98" y="177"/>
                    <a:pt x="98" y="178"/>
                  </a:cubicBezTo>
                  <a:cubicBezTo>
                    <a:pt x="98" y="178"/>
                    <a:pt x="98" y="178"/>
                    <a:pt x="98" y="178"/>
                  </a:cubicBezTo>
                  <a:lnTo>
                    <a:pt x="99" y="179"/>
                  </a:lnTo>
                  <a:close/>
                  <a:moveTo>
                    <a:pt x="95" y="212"/>
                  </a:moveTo>
                  <a:cubicBezTo>
                    <a:pt x="95" y="212"/>
                    <a:pt x="95" y="212"/>
                    <a:pt x="95" y="212"/>
                  </a:cubicBezTo>
                  <a:cubicBezTo>
                    <a:pt x="93" y="228"/>
                    <a:pt x="93" y="228"/>
                    <a:pt x="93" y="228"/>
                  </a:cubicBezTo>
                  <a:cubicBezTo>
                    <a:pt x="93" y="228"/>
                    <a:pt x="93" y="228"/>
                    <a:pt x="93" y="228"/>
                  </a:cubicBezTo>
                  <a:cubicBezTo>
                    <a:pt x="93" y="228"/>
                    <a:pt x="92" y="228"/>
                    <a:pt x="92" y="228"/>
                  </a:cubicBezTo>
                  <a:cubicBezTo>
                    <a:pt x="92" y="229"/>
                    <a:pt x="91" y="229"/>
                    <a:pt x="91" y="230"/>
                  </a:cubicBezTo>
                  <a:cubicBezTo>
                    <a:pt x="87" y="229"/>
                    <a:pt x="87" y="229"/>
                    <a:pt x="87" y="229"/>
                  </a:cubicBezTo>
                  <a:cubicBezTo>
                    <a:pt x="87" y="228"/>
                    <a:pt x="86" y="227"/>
                    <a:pt x="86" y="227"/>
                  </a:cubicBezTo>
                  <a:cubicBezTo>
                    <a:pt x="85" y="227"/>
                    <a:pt x="85" y="227"/>
                    <a:pt x="85" y="227"/>
                  </a:cubicBezTo>
                  <a:cubicBezTo>
                    <a:pt x="87" y="211"/>
                    <a:pt x="87" y="211"/>
                    <a:pt x="87" y="211"/>
                  </a:cubicBezTo>
                  <a:cubicBezTo>
                    <a:pt x="88" y="211"/>
                    <a:pt x="88" y="211"/>
                    <a:pt x="88" y="210"/>
                  </a:cubicBezTo>
                  <a:cubicBezTo>
                    <a:pt x="89" y="211"/>
                    <a:pt x="89" y="211"/>
                    <a:pt x="89" y="211"/>
                  </a:cubicBezTo>
                  <a:cubicBezTo>
                    <a:pt x="89" y="210"/>
                    <a:pt x="89" y="210"/>
                    <a:pt x="89" y="210"/>
                  </a:cubicBezTo>
                  <a:cubicBezTo>
                    <a:pt x="89" y="210"/>
                    <a:pt x="89" y="209"/>
                    <a:pt x="89" y="209"/>
                  </a:cubicBezTo>
                  <a:cubicBezTo>
                    <a:pt x="89" y="208"/>
                    <a:pt x="88" y="208"/>
                    <a:pt x="88" y="208"/>
                  </a:cubicBezTo>
                  <a:cubicBezTo>
                    <a:pt x="89" y="206"/>
                    <a:pt x="90" y="205"/>
                    <a:pt x="92" y="205"/>
                  </a:cubicBezTo>
                  <a:cubicBezTo>
                    <a:pt x="92" y="205"/>
                    <a:pt x="92" y="205"/>
                    <a:pt x="92" y="205"/>
                  </a:cubicBezTo>
                  <a:cubicBezTo>
                    <a:pt x="94" y="205"/>
                    <a:pt x="95" y="207"/>
                    <a:pt x="95" y="209"/>
                  </a:cubicBezTo>
                  <a:cubicBezTo>
                    <a:pt x="95" y="209"/>
                    <a:pt x="95" y="209"/>
                    <a:pt x="95" y="209"/>
                  </a:cubicBezTo>
                  <a:cubicBezTo>
                    <a:pt x="94" y="210"/>
                    <a:pt x="94" y="210"/>
                    <a:pt x="94" y="211"/>
                  </a:cubicBezTo>
                  <a:cubicBezTo>
                    <a:pt x="94" y="211"/>
                    <a:pt x="94" y="211"/>
                    <a:pt x="94" y="211"/>
                  </a:cubicBezTo>
                  <a:lnTo>
                    <a:pt x="95" y="212"/>
                  </a:lnTo>
                  <a:close/>
                  <a:moveTo>
                    <a:pt x="22" y="198"/>
                  </a:moveTo>
                  <a:cubicBezTo>
                    <a:pt x="21" y="197"/>
                    <a:pt x="21" y="197"/>
                    <a:pt x="21" y="197"/>
                  </a:cubicBezTo>
                  <a:cubicBezTo>
                    <a:pt x="21" y="197"/>
                    <a:pt x="21" y="197"/>
                    <a:pt x="21" y="197"/>
                  </a:cubicBezTo>
                  <a:cubicBezTo>
                    <a:pt x="22" y="195"/>
                    <a:pt x="23" y="194"/>
                    <a:pt x="25" y="194"/>
                  </a:cubicBezTo>
                  <a:cubicBezTo>
                    <a:pt x="25" y="194"/>
                    <a:pt x="25" y="194"/>
                    <a:pt x="25" y="194"/>
                  </a:cubicBezTo>
                  <a:cubicBezTo>
                    <a:pt x="27" y="194"/>
                    <a:pt x="28" y="196"/>
                    <a:pt x="28" y="198"/>
                  </a:cubicBezTo>
                  <a:cubicBezTo>
                    <a:pt x="27" y="198"/>
                    <a:pt x="27" y="199"/>
                    <a:pt x="26" y="200"/>
                  </a:cubicBezTo>
                  <a:cubicBezTo>
                    <a:pt x="26" y="200"/>
                    <a:pt x="26" y="200"/>
                    <a:pt x="26" y="200"/>
                  </a:cubicBezTo>
                  <a:cubicBezTo>
                    <a:pt x="28" y="201"/>
                    <a:pt x="28" y="201"/>
                    <a:pt x="28" y="201"/>
                  </a:cubicBezTo>
                  <a:cubicBezTo>
                    <a:pt x="28" y="201"/>
                    <a:pt x="28" y="201"/>
                    <a:pt x="28" y="201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4" y="218"/>
                    <a:pt x="24" y="218"/>
                    <a:pt x="24" y="219"/>
                  </a:cubicBezTo>
                  <a:cubicBezTo>
                    <a:pt x="20" y="218"/>
                    <a:pt x="20" y="218"/>
                    <a:pt x="20" y="218"/>
                  </a:cubicBezTo>
                  <a:cubicBezTo>
                    <a:pt x="20" y="217"/>
                    <a:pt x="19" y="217"/>
                    <a:pt x="19" y="216"/>
                  </a:cubicBezTo>
                  <a:cubicBezTo>
                    <a:pt x="19" y="216"/>
                    <a:pt x="19" y="216"/>
                    <a:pt x="18" y="216"/>
                  </a:cubicBezTo>
                  <a:cubicBezTo>
                    <a:pt x="18" y="216"/>
                    <a:pt x="18" y="216"/>
                    <a:pt x="18" y="216"/>
                  </a:cubicBezTo>
                  <a:cubicBezTo>
                    <a:pt x="20" y="200"/>
                    <a:pt x="20" y="200"/>
                    <a:pt x="20" y="200"/>
                  </a:cubicBezTo>
                  <a:cubicBezTo>
                    <a:pt x="20" y="200"/>
                    <a:pt x="21" y="200"/>
                    <a:pt x="21" y="199"/>
                  </a:cubicBezTo>
                  <a:cubicBezTo>
                    <a:pt x="22" y="200"/>
                    <a:pt x="22" y="200"/>
                    <a:pt x="22" y="200"/>
                  </a:cubicBezTo>
                  <a:cubicBezTo>
                    <a:pt x="22" y="199"/>
                    <a:pt x="22" y="199"/>
                    <a:pt x="22" y="199"/>
                  </a:cubicBezTo>
                  <a:cubicBezTo>
                    <a:pt x="22" y="199"/>
                    <a:pt x="22" y="198"/>
                    <a:pt x="22" y="198"/>
                  </a:cubicBezTo>
                  <a:close/>
                  <a:moveTo>
                    <a:pt x="26" y="165"/>
                  </a:moveTo>
                  <a:cubicBezTo>
                    <a:pt x="26" y="164"/>
                    <a:pt x="25" y="164"/>
                    <a:pt x="25" y="164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26" y="162"/>
                    <a:pt x="27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1" y="161"/>
                    <a:pt x="32" y="163"/>
                    <a:pt x="32" y="165"/>
                  </a:cubicBezTo>
                  <a:cubicBezTo>
                    <a:pt x="32" y="165"/>
                    <a:pt x="31" y="166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8"/>
                    <a:pt x="32" y="168"/>
                    <a:pt x="32" y="168"/>
                  </a:cubicBezTo>
                  <a:cubicBezTo>
                    <a:pt x="32" y="168"/>
                    <a:pt x="32" y="168"/>
                    <a:pt x="32" y="168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29" y="184"/>
                    <a:pt x="29" y="184"/>
                  </a:cubicBezTo>
                  <a:cubicBezTo>
                    <a:pt x="29" y="185"/>
                    <a:pt x="28" y="185"/>
                    <a:pt x="28" y="186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3" y="183"/>
                    <a:pt x="23" y="183"/>
                  </a:cubicBezTo>
                  <a:cubicBezTo>
                    <a:pt x="22" y="183"/>
                    <a:pt x="22" y="183"/>
                    <a:pt x="22" y="183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6"/>
                    <a:pt x="26" y="166"/>
                    <a:pt x="26" y="166"/>
                  </a:cubicBezTo>
                  <a:cubicBezTo>
                    <a:pt x="26" y="166"/>
                    <a:pt x="26" y="165"/>
                    <a:pt x="26" y="165"/>
                  </a:cubicBezTo>
                  <a:close/>
                  <a:moveTo>
                    <a:pt x="29" y="131"/>
                  </a:moveTo>
                  <a:cubicBezTo>
                    <a:pt x="29" y="131"/>
                    <a:pt x="29" y="131"/>
                    <a:pt x="29" y="131"/>
                  </a:cubicBezTo>
                  <a:cubicBezTo>
                    <a:pt x="30" y="129"/>
                    <a:pt x="32" y="128"/>
                    <a:pt x="33" y="128"/>
                  </a:cubicBezTo>
                  <a:cubicBezTo>
                    <a:pt x="34" y="128"/>
                    <a:pt x="34" y="128"/>
                    <a:pt x="34" y="128"/>
                  </a:cubicBezTo>
                  <a:cubicBezTo>
                    <a:pt x="35" y="128"/>
                    <a:pt x="36" y="130"/>
                    <a:pt x="37" y="132"/>
                  </a:cubicBezTo>
                  <a:cubicBezTo>
                    <a:pt x="36" y="132"/>
                    <a:pt x="35" y="133"/>
                    <a:pt x="35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7" y="135"/>
                  </a:cubicBezTo>
                  <a:cubicBezTo>
                    <a:pt x="34" y="151"/>
                    <a:pt x="34" y="151"/>
                    <a:pt x="34" y="151"/>
                  </a:cubicBezTo>
                  <a:cubicBezTo>
                    <a:pt x="34" y="151"/>
                    <a:pt x="34" y="151"/>
                    <a:pt x="34" y="151"/>
                  </a:cubicBezTo>
                  <a:cubicBezTo>
                    <a:pt x="34" y="151"/>
                    <a:pt x="34" y="151"/>
                    <a:pt x="33" y="151"/>
                  </a:cubicBezTo>
                  <a:cubicBezTo>
                    <a:pt x="33" y="152"/>
                    <a:pt x="33" y="152"/>
                    <a:pt x="33" y="153"/>
                  </a:cubicBezTo>
                  <a:cubicBezTo>
                    <a:pt x="28" y="152"/>
                    <a:pt x="28" y="152"/>
                    <a:pt x="28" y="152"/>
                  </a:cubicBezTo>
                  <a:cubicBezTo>
                    <a:pt x="28" y="151"/>
                    <a:pt x="28" y="151"/>
                    <a:pt x="28" y="150"/>
                  </a:cubicBezTo>
                  <a:cubicBezTo>
                    <a:pt x="28" y="150"/>
                    <a:pt x="27" y="150"/>
                    <a:pt x="27" y="150"/>
                  </a:cubicBezTo>
                  <a:cubicBezTo>
                    <a:pt x="27" y="150"/>
                    <a:pt x="27" y="150"/>
                    <a:pt x="27" y="150"/>
                  </a:cubicBezTo>
                  <a:cubicBezTo>
                    <a:pt x="29" y="134"/>
                    <a:pt x="29" y="134"/>
                    <a:pt x="29" y="134"/>
                  </a:cubicBezTo>
                  <a:cubicBezTo>
                    <a:pt x="29" y="134"/>
                    <a:pt x="29" y="134"/>
                    <a:pt x="29" y="133"/>
                  </a:cubicBezTo>
                  <a:cubicBezTo>
                    <a:pt x="31" y="134"/>
                    <a:pt x="31" y="134"/>
                    <a:pt x="31" y="134"/>
                  </a:cubicBezTo>
                  <a:cubicBezTo>
                    <a:pt x="31" y="133"/>
                    <a:pt x="31" y="133"/>
                    <a:pt x="31" y="133"/>
                  </a:cubicBezTo>
                  <a:cubicBezTo>
                    <a:pt x="31" y="132"/>
                    <a:pt x="30" y="131"/>
                    <a:pt x="29" y="131"/>
                  </a:cubicBezTo>
                  <a:close/>
                  <a:moveTo>
                    <a:pt x="35" y="99"/>
                  </a:moveTo>
                  <a:cubicBezTo>
                    <a:pt x="34" y="98"/>
                    <a:pt x="34" y="98"/>
                    <a:pt x="34" y="98"/>
                  </a:cubicBezTo>
                  <a:cubicBezTo>
                    <a:pt x="34" y="98"/>
                    <a:pt x="34" y="98"/>
                    <a:pt x="34" y="98"/>
                  </a:cubicBezTo>
                  <a:cubicBezTo>
                    <a:pt x="35" y="96"/>
                    <a:pt x="36" y="95"/>
                    <a:pt x="38" y="95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40" y="95"/>
                    <a:pt x="41" y="97"/>
                    <a:pt x="41" y="99"/>
                  </a:cubicBezTo>
                  <a:cubicBezTo>
                    <a:pt x="41" y="99"/>
                    <a:pt x="40" y="99"/>
                    <a:pt x="40" y="100"/>
                  </a:cubicBezTo>
                  <a:cubicBezTo>
                    <a:pt x="40" y="100"/>
                    <a:pt x="39" y="100"/>
                    <a:pt x="39" y="101"/>
                  </a:cubicBezTo>
                  <a:cubicBezTo>
                    <a:pt x="39" y="101"/>
                    <a:pt x="39" y="101"/>
                    <a:pt x="39" y="101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41" y="102"/>
                    <a:pt x="41" y="102"/>
                    <a:pt x="41" y="102"/>
                  </a:cubicBezTo>
                  <a:cubicBezTo>
                    <a:pt x="39" y="118"/>
                    <a:pt x="39" y="118"/>
                    <a:pt x="39" y="118"/>
                  </a:cubicBezTo>
                  <a:cubicBezTo>
                    <a:pt x="39" y="118"/>
                    <a:pt x="39" y="118"/>
                    <a:pt x="39" y="118"/>
                  </a:cubicBezTo>
                  <a:cubicBezTo>
                    <a:pt x="38" y="118"/>
                    <a:pt x="37" y="119"/>
                    <a:pt x="37" y="120"/>
                  </a:cubicBezTo>
                  <a:cubicBezTo>
                    <a:pt x="33" y="119"/>
                    <a:pt x="33" y="119"/>
                    <a:pt x="33" y="119"/>
                  </a:cubicBezTo>
                  <a:cubicBezTo>
                    <a:pt x="33" y="118"/>
                    <a:pt x="32" y="117"/>
                    <a:pt x="31" y="117"/>
                  </a:cubicBezTo>
                  <a:cubicBezTo>
                    <a:pt x="31" y="117"/>
                    <a:pt x="31" y="117"/>
                    <a:pt x="31" y="117"/>
                  </a:cubicBezTo>
                  <a:cubicBezTo>
                    <a:pt x="33" y="101"/>
                    <a:pt x="33" y="101"/>
                    <a:pt x="33" y="101"/>
                  </a:cubicBezTo>
                  <a:cubicBezTo>
                    <a:pt x="33" y="101"/>
                    <a:pt x="34" y="101"/>
                    <a:pt x="34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5" y="100"/>
                    <a:pt x="35" y="99"/>
                    <a:pt x="35" y="99"/>
                  </a:cubicBezTo>
                  <a:close/>
                  <a:moveTo>
                    <a:pt x="43" y="100"/>
                  </a:moveTo>
                  <a:cubicBezTo>
                    <a:pt x="44" y="98"/>
                    <a:pt x="46" y="96"/>
                    <a:pt x="48" y="97"/>
                  </a:cubicBezTo>
                  <a:cubicBezTo>
                    <a:pt x="48" y="97"/>
                    <a:pt x="48" y="97"/>
                    <a:pt x="48" y="97"/>
                  </a:cubicBezTo>
                  <a:cubicBezTo>
                    <a:pt x="51" y="97"/>
                    <a:pt x="52" y="99"/>
                    <a:pt x="52" y="101"/>
                  </a:cubicBezTo>
                  <a:cubicBezTo>
                    <a:pt x="52" y="101"/>
                    <a:pt x="51" y="102"/>
                    <a:pt x="51" y="103"/>
                  </a:cubicBezTo>
                  <a:cubicBezTo>
                    <a:pt x="51" y="103"/>
                    <a:pt x="51" y="103"/>
                    <a:pt x="51" y="103"/>
                  </a:cubicBezTo>
                  <a:cubicBezTo>
                    <a:pt x="52" y="104"/>
                    <a:pt x="52" y="104"/>
                    <a:pt x="52" y="104"/>
                  </a:cubicBezTo>
                  <a:cubicBezTo>
                    <a:pt x="52" y="104"/>
                    <a:pt x="52" y="104"/>
                    <a:pt x="52" y="104"/>
                  </a:cubicBezTo>
                  <a:cubicBezTo>
                    <a:pt x="50" y="120"/>
                    <a:pt x="50" y="120"/>
                    <a:pt x="50" y="120"/>
                  </a:cubicBezTo>
                  <a:cubicBezTo>
                    <a:pt x="50" y="120"/>
                    <a:pt x="50" y="120"/>
                    <a:pt x="50" y="120"/>
                  </a:cubicBezTo>
                  <a:cubicBezTo>
                    <a:pt x="49" y="120"/>
                    <a:pt x="49" y="121"/>
                    <a:pt x="48" y="12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42" y="120"/>
                    <a:pt x="42" y="119"/>
                    <a:pt x="42" y="119"/>
                  </a:cubicBezTo>
                  <a:cubicBezTo>
                    <a:pt x="41" y="119"/>
                    <a:pt x="41" y="118"/>
                    <a:pt x="41" y="118"/>
                  </a:cubicBezTo>
                  <a:cubicBezTo>
                    <a:pt x="41" y="118"/>
                    <a:pt x="41" y="118"/>
                    <a:pt x="41" y="118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43" y="103"/>
                    <a:pt x="43" y="102"/>
                    <a:pt x="43" y="102"/>
                  </a:cubicBezTo>
                  <a:cubicBezTo>
                    <a:pt x="44" y="102"/>
                    <a:pt x="44" y="102"/>
                    <a:pt x="44" y="102"/>
                  </a:cubicBezTo>
                  <a:cubicBezTo>
                    <a:pt x="44" y="102"/>
                    <a:pt x="44" y="102"/>
                    <a:pt x="44" y="102"/>
                  </a:cubicBezTo>
                  <a:cubicBezTo>
                    <a:pt x="45" y="101"/>
                    <a:pt x="44" y="100"/>
                    <a:pt x="43" y="100"/>
                  </a:cubicBezTo>
                  <a:close/>
                  <a:moveTo>
                    <a:pt x="55" y="102"/>
                  </a:moveTo>
                  <a:cubicBezTo>
                    <a:pt x="56" y="100"/>
                    <a:pt x="58" y="98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4" y="101"/>
                    <a:pt x="64" y="103"/>
                  </a:cubicBezTo>
                  <a:cubicBezTo>
                    <a:pt x="63" y="103"/>
                    <a:pt x="63" y="104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1" y="122"/>
                    <a:pt x="60" y="122"/>
                    <a:pt x="60" y="123"/>
                  </a:cubicBezTo>
                  <a:cubicBezTo>
                    <a:pt x="54" y="122"/>
                    <a:pt x="54" y="122"/>
                    <a:pt x="54" y="122"/>
                  </a:cubicBezTo>
                  <a:cubicBezTo>
                    <a:pt x="54" y="121"/>
                    <a:pt x="53" y="120"/>
                    <a:pt x="52" y="120"/>
                  </a:cubicBezTo>
                  <a:cubicBezTo>
                    <a:pt x="52" y="120"/>
                    <a:pt x="52" y="120"/>
                    <a:pt x="52" y="120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4"/>
                    <a:pt x="55" y="104"/>
                    <a:pt x="55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3"/>
                    <a:pt x="56" y="102"/>
                    <a:pt x="55" y="102"/>
                  </a:cubicBezTo>
                  <a:close/>
                  <a:moveTo>
                    <a:pt x="60" y="69"/>
                  </a:moveTo>
                  <a:cubicBezTo>
                    <a:pt x="60" y="69"/>
                    <a:pt x="59" y="69"/>
                    <a:pt x="59" y="69"/>
                  </a:cubicBezTo>
                  <a:cubicBezTo>
                    <a:pt x="59" y="69"/>
                    <a:pt x="59" y="69"/>
                    <a:pt x="59" y="69"/>
                  </a:cubicBezTo>
                  <a:cubicBezTo>
                    <a:pt x="60" y="66"/>
                    <a:pt x="62" y="65"/>
                    <a:pt x="64" y="66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67" y="66"/>
                    <a:pt x="68" y="68"/>
                    <a:pt x="69" y="70"/>
                  </a:cubicBezTo>
                  <a:cubicBezTo>
                    <a:pt x="68" y="70"/>
                    <a:pt x="68" y="70"/>
                    <a:pt x="68" y="70"/>
                  </a:cubicBezTo>
                  <a:cubicBezTo>
                    <a:pt x="68" y="70"/>
                    <a:pt x="68" y="70"/>
                    <a:pt x="67" y="70"/>
                  </a:cubicBezTo>
                  <a:cubicBezTo>
                    <a:pt x="67" y="71"/>
                    <a:pt x="67" y="71"/>
                    <a:pt x="67" y="72"/>
                  </a:cubicBezTo>
                  <a:cubicBezTo>
                    <a:pt x="67" y="72"/>
                    <a:pt x="67" y="72"/>
                    <a:pt x="67" y="72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5" y="89"/>
                    <a:pt x="65" y="90"/>
                    <a:pt x="64" y="91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8" y="88"/>
                    <a:pt x="57" y="88"/>
                    <a:pt x="57" y="87"/>
                  </a:cubicBezTo>
                  <a:cubicBezTo>
                    <a:pt x="56" y="87"/>
                    <a:pt x="56" y="87"/>
                    <a:pt x="56" y="87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59" y="72"/>
                    <a:pt x="59" y="71"/>
                    <a:pt x="59" y="71"/>
                  </a:cubicBezTo>
                  <a:cubicBezTo>
                    <a:pt x="60" y="71"/>
                    <a:pt x="60" y="71"/>
                    <a:pt x="60" y="71"/>
                  </a:cubicBezTo>
                  <a:cubicBezTo>
                    <a:pt x="60" y="71"/>
                    <a:pt x="60" y="71"/>
                    <a:pt x="60" y="71"/>
                  </a:cubicBezTo>
                  <a:cubicBezTo>
                    <a:pt x="60" y="70"/>
                    <a:pt x="60" y="70"/>
                    <a:pt x="60" y="69"/>
                  </a:cubicBezTo>
                  <a:close/>
                  <a:moveTo>
                    <a:pt x="79" y="106"/>
                  </a:moveTo>
                  <a:cubicBezTo>
                    <a:pt x="78" y="106"/>
                    <a:pt x="78" y="105"/>
                    <a:pt x="78" y="105"/>
                  </a:cubicBezTo>
                  <a:cubicBezTo>
                    <a:pt x="79" y="103"/>
                    <a:pt x="81" y="102"/>
                    <a:pt x="83" y="102"/>
                  </a:cubicBezTo>
                  <a:cubicBezTo>
                    <a:pt x="83" y="103"/>
                    <a:pt x="83" y="103"/>
                    <a:pt x="83" y="103"/>
                  </a:cubicBezTo>
                  <a:cubicBezTo>
                    <a:pt x="85" y="103"/>
                    <a:pt x="87" y="105"/>
                    <a:pt x="87" y="107"/>
                  </a:cubicBezTo>
                  <a:cubicBezTo>
                    <a:pt x="86" y="107"/>
                    <a:pt x="86" y="108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7" y="109"/>
                    <a:pt x="87" y="109"/>
                    <a:pt x="87" y="109"/>
                  </a:cubicBezTo>
                  <a:cubicBezTo>
                    <a:pt x="87" y="110"/>
                    <a:pt x="87" y="110"/>
                    <a:pt x="87" y="110"/>
                  </a:cubicBezTo>
                  <a:cubicBezTo>
                    <a:pt x="85" y="126"/>
                    <a:pt x="85" y="126"/>
                    <a:pt x="85" y="126"/>
                  </a:cubicBezTo>
                  <a:cubicBezTo>
                    <a:pt x="85" y="126"/>
                    <a:pt x="85" y="126"/>
                    <a:pt x="85" y="126"/>
                  </a:cubicBezTo>
                  <a:cubicBezTo>
                    <a:pt x="84" y="125"/>
                    <a:pt x="83" y="126"/>
                    <a:pt x="83" y="127"/>
                  </a:cubicBezTo>
                  <a:cubicBezTo>
                    <a:pt x="77" y="126"/>
                    <a:pt x="77" y="126"/>
                    <a:pt x="77" y="126"/>
                  </a:cubicBezTo>
                  <a:cubicBezTo>
                    <a:pt x="77" y="125"/>
                    <a:pt x="76" y="124"/>
                    <a:pt x="75" y="124"/>
                  </a:cubicBezTo>
                  <a:cubicBezTo>
                    <a:pt x="75" y="124"/>
                    <a:pt x="75" y="124"/>
                    <a:pt x="75" y="124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9" y="107"/>
                    <a:pt x="79" y="106"/>
                    <a:pt x="79" y="106"/>
                  </a:cubicBezTo>
                  <a:close/>
                  <a:moveTo>
                    <a:pt x="90" y="108"/>
                  </a:moveTo>
                  <a:cubicBezTo>
                    <a:pt x="90" y="107"/>
                    <a:pt x="90" y="107"/>
                    <a:pt x="90" y="107"/>
                  </a:cubicBezTo>
                  <a:cubicBezTo>
                    <a:pt x="91" y="105"/>
                    <a:pt x="92" y="104"/>
                    <a:pt x="95" y="104"/>
                  </a:cubicBezTo>
                  <a:cubicBezTo>
                    <a:pt x="95" y="104"/>
                    <a:pt x="95" y="104"/>
                    <a:pt x="95" y="104"/>
                  </a:cubicBezTo>
                  <a:cubicBezTo>
                    <a:pt x="97" y="105"/>
                    <a:pt x="98" y="106"/>
                    <a:pt x="99" y="109"/>
                  </a:cubicBezTo>
                  <a:cubicBezTo>
                    <a:pt x="98" y="109"/>
                    <a:pt x="98" y="109"/>
                    <a:pt x="98" y="109"/>
                  </a:cubicBezTo>
                  <a:cubicBezTo>
                    <a:pt x="98" y="109"/>
                    <a:pt x="97" y="110"/>
                    <a:pt x="97" y="111"/>
                  </a:cubicBezTo>
                  <a:cubicBezTo>
                    <a:pt x="97" y="111"/>
                    <a:pt x="97" y="111"/>
                    <a:pt x="97" y="111"/>
                  </a:cubicBezTo>
                  <a:cubicBezTo>
                    <a:pt x="98" y="111"/>
                    <a:pt x="98" y="111"/>
                    <a:pt x="98" y="111"/>
                  </a:cubicBezTo>
                  <a:cubicBezTo>
                    <a:pt x="98" y="111"/>
                    <a:pt x="98" y="112"/>
                    <a:pt x="99" y="112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6" y="127"/>
                    <a:pt x="96" y="127"/>
                    <a:pt x="96" y="127"/>
                  </a:cubicBezTo>
                  <a:cubicBezTo>
                    <a:pt x="96" y="127"/>
                    <a:pt x="96" y="128"/>
                    <a:pt x="95" y="128"/>
                  </a:cubicBezTo>
                  <a:cubicBezTo>
                    <a:pt x="95" y="128"/>
                    <a:pt x="95" y="129"/>
                    <a:pt x="95" y="129"/>
                  </a:cubicBezTo>
                  <a:cubicBezTo>
                    <a:pt x="88" y="128"/>
                    <a:pt x="88" y="128"/>
                    <a:pt x="88" y="128"/>
                  </a:cubicBezTo>
                  <a:cubicBezTo>
                    <a:pt x="88" y="127"/>
                    <a:pt x="88" y="126"/>
                    <a:pt x="87" y="126"/>
                  </a:cubicBezTo>
                  <a:cubicBezTo>
                    <a:pt x="87" y="126"/>
                    <a:pt x="87" y="126"/>
                    <a:pt x="87" y="126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1" y="110"/>
                    <a:pt x="91" y="110"/>
                    <a:pt x="91" y="110"/>
                  </a:cubicBezTo>
                  <a:cubicBezTo>
                    <a:pt x="91" y="110"/>
                    <a:pt x="91" y="110"/>
                    <a:pt x="91" y="110"/>
                  </a:cubicBezTo>
                  <a:cubicBezTo>
                    <a:pt x="91" y="109"/>
                    <a:pt x="91" y="108"/>
                    <a:pt x="90" y="108"/>
                  </a:cubicBezTo>
                  <a:close/>
                  <a:moveTo>
                    <a:pt x="94" y="74"/>
                  </a:moveTo>
                  <a:cubicBezTo>
                    <a:pt x="94" y="74"/>
                    <a:pt x="94" y="74"/>
                    <a:pt x="94" y="74"/>
                  </a:cubicBezTo>
                  <a:cubicBezTo>
                    <a:pt x="95" y="72"/>
                    <a:pt x="97" y="71"/>
                    <a:pt x="99" y="71"/>
                  </a:cubicBezTo>
                  <a:cubicBezTo>
                    <a:pt x="99" y="71"/>
                    <a:pt x="99" y="71"/>
                    <a:pt x="99" y="71"/>
                  </a:cubicBezTo>
                  <a:cubicBezTo>
                    <a:pt x="101" y="72"/>
                    <a:pt x="103" y="73"/>
                    <a:pt x="103" y="76"/>
                  </a:cubicBezTo>
                  <a:cubicBezTo>
                    <a:pt x="103" y="76"/>
                    <a:pt x="103" y="76"/>
                    <a:pt x="103" y="76"/>
                  </a:cubicBezTo>
                  <a:cubicBezTo>
                    <a:pt x="102" y="76"/>
                    <a:pt x="102" y="76"/>
                    <a:pt x="101" y="78"/>
                  </a:cubicBezTo>
                  <a:cubicBezTo>
                    <a:pt x="101" y="78"/>
                    <a:pt x="101" y="78"/>
                    <a:pt x="101" y="78"/>
                  </a:cubicBezTo>
                  <a:cubicBezTo>
                    <a:pt x="103" y="78"/>
                    <a:pt x="103" y="78"/>
                    <a:pt x="103" y="78"/>
                  </a:cubicBezTo>
                  <a:cubicBezTo>
                    <a:pt x="103" y="78"/>
                    <a:pt x="103" y="79"/>
                    <a:pt x="103" y="79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101" y="95"/>
                    <a:pt x="101" y="95"/>
                    <a:pt x="101" y="95"/>
                  </a:cubicBezTo>
                  <a:cubicBezTo>
                    <a:pt x="100" y="94"/>
                    <a:pt x="99" y="95"/>
                    <a:pt x="99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2" y="94"/>
                    <a:pt x="92" y="94"/>
                  </a:cubicBezTo>
                  <a:cubicBezTo>
                    <a:pt x="92" y="93"/>
                    <a:pt x="92" y="93"/>
                    <a:pt x="91" y="93"/>
                  </a:cubicBezTo>
                  <a:cubicBezTo>
                    <a:pt x="91" y="93"/>
                    <a:pt x="91" y="93"/>
                    <a:pt x="91" y="93"/>
                  </a:cubicBezTo>
                  <a:cubicBezTo>
                    <a:pt x="93" y="77"/>
                    <a:pt x="93" y="77"/>
                    <a:pt x="93" y="77"/>
                  </a:cubicBezTo>
                  <a:cubicBezTo>
                    <a:pt x="93" y="77"/>
                    <a:pt x="94" y="77"/>
                    <a:pt x="94" y="77"/>
                  </a:cubicBezTo>
                  <a:cubicBezTo>
                    <a:pt x="95" y="77"/>
                    <a:pt x="95" y="77"/>
                    <a:pt x="95" y="77"/>
                  </a:cubicBezTo>
                  <a:cubicBezTo>
                    <a:pt x="95" y="77"/>
                    <a:pt x="95" y="77"/>
                    <a:pt x="95" y="77"/>
                  </a:cubicBezTo>
                  <a:cubicBezTo>
                    <a:pt x="95" y="75"/>
                    <a:pt x="95" y="74"/>
                    <a:pt x="94" y="74"/>
                  </a:cubicBezTo>
                  <a:close/>
                  <a:moveTo>
                    <a:pt x="94" y="144"/>
                  </a:moveTo>
                  <a:cubicBezTo>
                    <a:pt x="94" y="144"/>
                    <a:pt x="94" y="145"/>
                    <a:pt x="94" y="145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2" y="160"/>
                    <a:pt x="91" y="160"/>
                    <a:pt x="91" y="161"/>
                  </a:cubicBezTo>
                  <a:cubicBezTo>
                    <a:pt x="91" y="161"/>
                    <a:pt x="90" y="162"/>
                    <a:pt x="90" y="162"/>
                  </a:cubicBezTo>
                  <a:cubicBezTo>
                    <a:pt x="84" y="161"/>
                    <a:pt x="84" y="161"/>
                    <a:pt x="84" y="161"/>
                  </a:cubicBezTo>
                  <a:cubicBezTo>
                    <a:pt x="84" y="160"/>
                    <a:pt x="83" y="159"/>
                    <a:pt x="83" y="159"/>
                  </a:cubicBezTo>
                  <a:cubicBezTo>
                    <a:pt x="82" y="159"/>
                    <a:pt x="82" y="159"/>
                    <a:pt x="82" y="15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6" y="143"/>
                    <a:pt x="86" y="143"/>
                    <a:pt x="86" y="143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86" y="142"/>
                    <a:pt x="86" y="141"/>
                    <a:pt x="86" y="141"/>
                  </a:cubicBezTo>
                  <a:cubicBezTo>
                    <a:pt x="86" y="140"/>
                    <a:pt x="86" y="140"/>
                    <a:pt x="85" y="140"/>
                  </a:cubicBezTo>
                  <a:cubicBezTo>
                    <a:pt x="86" y="138"/>
                    <a:pt x="88" y="137"/>
                    <a:pt x="90" y="137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92" y="138"/>
                    <a:pt x="94" y="139"/>
                    <a:pt x="94" y="142"/>
                  </a:cubicBezTo>
                  <a:cubicBezTo>
                    <a:pt x="94" y="142"/>
                    <a:pt x="93" y="142"/>
                    <a:pt x="93" y="143"/>
                  </a:cubicBezTo>
                  <a:cubicBezTo>
                    <a:pt x="93" y="144"/>
                    <a:pt x="93" y="144"/>
                    <a:pt x="93" y="144"/>
                  </a:cubicBezTo>
                  <a:lnTo>
                    <a:pt x="94" y="144"/>
                  </a:lnTo>
                  <a:close/>
                  <a:moveTo>
                    <a:pt x="90" y="177"/>
                  </a:moveTo>
                  <a:cubicBezTo>
                    <a:pt x="90" y="177"/>
                    <a:pt x="90" y="178"/>
                    <a:pt x="90" y="178"/>
                  </a:cubicBezTo>
                  <a:cubicBezTo>
                    <a:pt x="88" y="194"/>
                    <a:pt x="88" y="194"/>
                    <a:pt x="88" y="194"/>
                  </a:cubicBezTo>
                  <a:cubicBezTo>
                    <a:pt x="88" y="194"/>
                    <a:pt x="88" y="194"/>
                    <a:pt x="88" y="194"/>
                  </a:cubicBezTo>
                  <a:cubicBezTo>
                    <a:pt x="87" y="193"/>
                    <a:pt x="87" y="194"/>
                    <a:pt x="87" y="194"/>
                  </a:cubicBezTo>
                  <a:cubicBezTo>
                    <a:pt x="86" y="194"/>
                    <a:pt x="86" y="195"/>
                    <a:pt x="86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0" y="194"/>
                    <a:pt x="79" y="193"/>
                    <a:pt x="79" y="193"/>
                  </a:cubicBezTo>
                  <a:cubicBezTo>
                    <a:pt x="79" y="192"/>
                    <a:pt x="79" y="192"/>
                    <a:pt x="78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81" y="176"/>
                    <a:pt x="81" y="176"/>
                  </a:cubicBezTo>
                  <a:cubicBezTo>
                    <a:pt x="82" y="176"/>
                    <a:pt x="82" y="176"/>
                    <a:pt x="82" y="176"/>
                  </a:cubicBezTo>
                  <a:cubicBezTo>
                    <a:pt x="82" y="176"/>
                    <a:pt x="82" y="176"/>
                    <a:pt x="82" y="176"/>
                  </a:cubicBezTo>
                  <a:cubicBezTo>
                    <a:pt x="82" y="175"/>
                    <a:pt x="82" y="174"/>
                    <a:pt x="82" y="174"/>
                  </a:cubicBezTo>
                  <a:cubicBezTo>
                    <a:pt x="81" y="173"/>
                    <a:pt x="81" y="173"/>
                    <a:pt x="81" y="173"/>
                  </a:cubicBezTo>
                  <a:cubicBezTo>
                    <a:pt x="82" y="171"/>
                    <a:pt x="84" y="170"/>
                    <a:pt x="86" y="170"/>
                  </a:cubicBezTo>
                  <a:cubicBezTo>
                    <a:pt x="86" y="170"/>
                    <a:pt x="86" y="170"/>
                    <a:pt x="86" y="170"/>
                  </a:cubicBezTo>
                  <a:cubicBezTo>
                    <a:pt x="88" y="171"/>
                    <a:pt x="90" y="172"/>
                    <a:pt x="90" y="175"/>
                  </a:cubicBezTo>
                  <a:cubicBezTo>
                    <a:pt x="89" y="175"/>
                    <a:pt x="89" y="175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lnTo>
                    <a:pt x="90" y="177"/>
                  </a:lnTo>
                  <a:close/>
                  <a:moveTo>
                    <a:pt x="35" y="166"/>
                  </a:moveTo>
                  <a:cubicBezTo>
                    <a:pt x="36" y="164"/>
                    <a:pt x="38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2" y="163"/>
                    <a:pt x="43" y="165"/>
                    <a:pt x="44" y="167"/>
                  </a:cubicBezTo>
                  <a:cubicBezTo>
                    <a:pt x="43" y="167"/>
                    <a:pt x="42" y="168"/>
                    <a:pt x="42" y="169"/>
                  </a:cubicBezTo>
                  <a:cubicBezTo>
                    <a:pt x="42" y="169"/>
                    <a:pt x="42" y="169"/>
                    <a:pt x="42" y="169"/>
                  </a:cubicBezTo>
                  <a:cubicBezTo>
                    <a:pt x="43" y="170"/>
                    <a:pt x="43" y="170"/>
                    <a:pt x="43" y="170"/>
                  </a:cubicBezTo>
                  <a:cubicBezTo>
                    <a:pt x="44" y="170"/>
                    <a:pt x="44" y="170"/>
                    <a:pt x="44" y="170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0" y="187"/>
                    <a:pt x="40" y="188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6"/>
                    <a:pt x="33" y="185"/>
                    <a:pt x="33" y="185"/>
                  </a:cubicBezTo>
                  <a:cubicBezTo>
                    <a:pt x="33" y="185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9"/>
                    <a:pt x="34" y="168"/>
                    <a:pt x="34" y="168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6" y="167"/>
                    <a:pt x="35" y="166"/>
                    <a:pt x="35" y="166"/>
                  </a:cubicBezTo>
                  <a:close/>
                  <a:moveTo>
                    <a:pt x="40" y="133"/>
                  </a:moveTo>
                  <a:cubicBezTo>
                    <a:pt x="40" y="133"/>
                    <a:pt x="39" y="133"/>
                    <a:pt x="39" y="133"/>
                  </a:cubicBezTo>
                  <a:cubicBezTo>
                    <a:pt x="40" y="131"/>
                    <a:pt x="42" y="129"/>
                    <a:pt x="44" y="130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6" y="130"/>
                    <a:pt x="48" y="132"/>
                    <a:pt x="48" y="134"/>
                  </a:cubicBezTo>
                  <a:cubicBezTo>
                    <a:pt x="47" y="134"/>
                    <a:pt x="47" y="135"/>
                    <a:pt x="47" y="136"/>
                  </a:cubicBezTo>
                  <a:cubicBezTo>
                    <a:pt x="47" y="136"/>
                    <a:pt x="47" y="136"/>
                    <a:pt x="47" y="136"/>
                  </a:cubicBezTo>
                  <a:cubicBezTo>
                    <a:pt x="48" y="136"/>
                    <a:pt x="48" y="136"/>
                    <a:pt x="48" y="136"/>
                  </a:cubicBezTo>
                  <a:cubicBezTo>
                    <a:pt x="48" y="137"/>
                    <a:pt x="48" y="137"/>
                    <a:pt x="48" y="137"/>
                  </a:cubicBezTo>
                  <a:cubicBezTo>
                    <a:pt x="46" y="153"/>
                    <a:pt x="46" y="153"/>
                    <a:pt x="46" y="153"/>
                  </a:cubicBezTo>
                  <a:cubicBezTo>
                    <a:pt x="46" y="153"/>
                    <a:pt x="46" y="153"/>
                    <a:pt x="46" y="153"/>
                  </a:cubicBezTo>
                  <a:cubicBezTo>
                    <a:pt x="45" y="153"/>
                    <a:pt x="44" y="154"/>
                    <a:pt x="44" y="155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8" y="152"/>
                    <a:pt x="37" y="151"/>
                    <a:pt x="36" y="151"/>
                  </a:cubicBezTo>
                  <a:cubicBezTo>
                    <a:pt x="36" y="151"/>
                    <a:pt x="36" y="151"/>
                    <a:pt x="36" y="151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9" y="135"/>
                    <a:pt x="39" y="135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40" y="135"/>
                    <a:pt x="40" y="135"/>
                    <a:pt x="40" y="135"/>
                  </a:cubicBezTo>
                  <a:cubicBezTo>
                    <a:pt x="40" y="134"/>
                    <a:pt x="40" y="134"/>
                    <a:pt x="40" y="133"/>
                  </a:cubicBezTo>
                  <a:close/>
                  <a:moveTo>
                    <a:pt x="51" y="134"/>
                  </a:moveTo>
                  <a:cubicBezTo>
                    <a:pt x="52" y="132"/>
                    <a:pt x="53" y="131"/>
                    <a:pt x="56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8" y="132"/>
                    <a:pt x="59" y="134"/>
                    <a:pt x="60" y="136"/>
                  </a:cubicBezTo>
                  <a:cubicBezTo>
                    <a:pt x="59" y="136"/>
                    <a:pt x="59" y="136"/>
                    <a:pt x="59" y="136"/>
                  </a:cubicBezTo>
                  <a:cubicBezTo>
                    <a:pt x="58" y="137"/>
                    <a:pt x="58" y="137"/>
                    <a:pt x="58" y="138"/>
                  </a:cubicBezTo>
                  <a:cubicBezTo>
                    <a:pt x="58" y="138"/>
                    <a:pt x="58" y="138"/>
                    <a:pt x="58" y="138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59" y="139"/>
                    <a:pt x="59" y="139"/>
                    <a:pt x="60" y="139"/>
                  </a:cubicBezTo>
                  <a:cubicBezTo>
                    <a:pt x="58" y="155"/>
                    <a:pt x="58" y="155"/>
                    <a:pt x="58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7" y="155"/>
                    <a:pt x="56" y="155"/>
                    <a:pt x="56" y="157"/>
                  </a:cubicBezTo>
                  <a:cubicBezTo>
                    <a:pt x="49" y="155"/>
                    <a:pt x="49" y="155"/>
                    <a:pt x="49" y="155"/>
                  </a:cubicBezTo>
                  <a:cubicBezTo>
                    <a:pt x="49" y="154"/>
                    <a:pt x="49" y="153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2" y="137"/>
                    <a:pt x="52" y="137"/>
                    <a:pt x="52" y="137"/>
                  </a:cubicBezTo>
                  <a:cubicBezTo>
                    <a:pt x="52" y="137"/>
                    <a:pt x="52" y="137"/>
                    <a:pt x="52" y="137"/>
                  </a:cubicBezTo>
                  <a:cubicBezTo>
                    <a:pt x="52" y="136"/>
                    <a:pt x="51" y="135"/>
                    <a:pt x="51" y="134"/>
                  </a:cubicBezTo>
                  <a:close/>
                  <a:moveTo>
                    <a:pt x="62" y="136"/>
                  </a:moveTo>
                  <a:cubicBezTo>
                    <a:pt x="63" y="134"/>
                    <a:pt x="65" y="133"/>
                    <a:pt x="67" y="134"/>
                  </a:cubicBezTo>
                  <a:cubicBezTo>
                    <a:pt x="67" y="134"/>
                    <a:pt x="67" y="134"/>
                    <a:pt x="67" y="134"/>
                  </a:cubicBezTo>
                  <a:cubicBezTo>
                    <a:pt x="67" y="134"/>
                    <a:pt x="67" y="134"/>
                    <a:pt x="67" y="134"/>
                  </a:cubicBezTo>
                  <a:cubicBezTo>
                    <a:pt x="69" y="134"/>
                    <a:pt x="71" y="136"/>
                    <a:pt x="71" y="138"/>
                  </a:cubicBezTo>
                  <a:cubicBezTo>
                    <a:pt x="70" y="138"/>
                    <a:pt x="70" y="139"/>
                    <a:pt x="70" y="140"/>
                  </a:cubicBezTo>
                  <a:cubicBezTo>
                    <a:pt x="70" y="140"/>
                    <a:pt x="70" y="140"/>
                    <a:pt x="70" y="140"/>
                  </a:cubicBezTo>
                  <a:cubicBezTo>
                    <a:pt x="71" y="140"/>
                    <a:pt x="71" y="140"/>
                    <a:pt x="71" y="140"/>
                  </a:cubicBezTo>
                  <a:cubicBezTo>
                    <a:pt x="71" y="141"/>
                    <a:pt x="71" y="141"/>
                    <a:pt x="71" y="141"/>
                  </a:cubicBezTo>
                  <a:cubicBezTo>
                    <a:pt x="69" y="157"/>
                    <a:pt x="69" y="157"/>
                    <a:pt x="69" y="157"/>
                  </a:cubicBezTo>
                  <a:cubicBezTo>
                    <a:pt x="69" y="157"/>
                    <a:pt x="69" y="157"/>
                    <a:pt x="69" y="157"/>
                  </a:cubicBezTo>
                  <a:cubicBezTo>
                    <a:pt x="68" y="157"/>
                    <a:pt x="67" y="157"/>
                    <a:pt x="67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1" y="157"/>
                    <a:pt x="61" y="157"/>
                    <a:pt x="61" y="157"/>
                  </a:cubicBezTo>
                  <a:cubicBezTo>
                    <a:pt x="61" y="157"/>
                    <a:pt x="61" y="156"/>
                    <a:pt x="60" y="156"/>
                  </a:cubicBezTo>
                  <a:cubicBezTo>
                    <a:pt x="60" y="155"/>
                    <a:pt x="60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39"/>
                    <a:pt x="61" y="139"/>
                    <a:pt x="61" y="139"/>
                  </a:cubicBezTo>
                  <a:cubicBezTo>
                    <a:pt x="62" y="139"/>
                    <a:pt x="62" y="139"/>
                    <a:pt x="62" y="139"/>
                  </a:cubicBezTo>
                  <a:cubicBezTo>
                    <a:pt x="63" y="139"/>
                    <a:pt x="63" y="139"/>
                    <a:pt x="63" y="139"/>
                  </a:cubicBezTo>
                  <a:cubicBezTo>
                    <a:pt x="63" y="139"/>
                    <a:pt x="63" y="139"/>
                    <a:pt x="63" y="139"/>
                  </a:cubicBezTo>
                  <a:cubicBezTo>
                    <a:pt x="63" y="138"/>
                    <a:pt x="63" y="137"/>
                    <a:pt x="62" y="136"/>
                  </a:cubicBezTo>
                  <a:close/>
                  <a:moveTo>
                    <a:pt x="74" y="138"/>
                  </a:moveTo>
                  <a:cubicBezTo>
                    <a:pt x="75" y="136"/>
                    <a:pt x="77" y="135"/>
                    <a:pt x="79" y="135"/>
                  </a:cubicBezTo>
                  <a:cubicBezTo>
                    <a:pt x="79" y="135"/>
                    <a:pt x="79" y="135"/>
                    <a:pt x="79" y="135"/>
                  </a:cubicBezTo>
                  <a:cubicBezTo>
                    <a:pt x="81" y="136"/>
                    <a:pt x="82" y="138"/>
                    <a:pt x="83" y="140"/>
                  </a:cubicBezTo>
                  <a:cubicBezTo>
                    <a:pt x="82" y="140"/>
                    <a:pt x="81" y="141"/>
                    <a:pt x="81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3"/>
                    <a:pt x="83" y="143"/>
                  </a:cubicBezTo>
                  <a:cubicBezTo>
                    <a:pt x="81" y="159"/>
                    <a:pt x="81" y="159"/>
                    <a:pt x="81" y="159"/>
                  </a:cubicBezTo>
                  <a:cubicBezTo>
                    <a:pt x="81" y="159"/>
                    <a:pt x="81" y="159"/>
                    <a:pt x="81" y="159"/>
                  </a:cubicBezTo>
                  <a:cubicBezTo>
                    <a:pt x="80" y="158"/>
                    <a:pt x="79" y="159"/>
                    <a:pt x="79" y="160"/>
                  </a:cubicBezTo>
                  <a:cubicBezTo>
                    <a:pt x="72" y="159"/>
                    <a:pt x="72" y="159"/>
                    <a:pt x="72" y="159"/>
                  </a:cubicBezTo>
                  <a:cubicBezTo>
                    <a:pt x="72" y="158"/>
                    <a:pt x="72" y="157"/>
                    <a:pt x="71" y="157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5" y="139"/>
                    <a:pt x="74" y="139"/>
                    <a:pt x="74" y="138"/>
                  </a:cubicBezTo>
                  <a:close/>
                  <a:moveTo>
                    <a:pt x="46" y="171"/>
                  </a:moveTo>
                  <a:cubicBezTo>
                    <a:pt x="46" y="170"/>
                    <a:pt x="46" y="170"/>
                    <a:pt x="46" y="170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7" y="169"/>
                    <a:pt x="47" y="168"/>
                    <a:pt x="46" y="168"/>
                  </a:cubicBezTo>
                  <a:cubicBezTo>
                    <a:pt x="47" y="166"/>
                    <a:pt x="49" y="164"/>
                    <a:pt x="51" y="165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53" y="165"/>
                    <a:pt x="55" y="167"/>
                    <a:pt x="55" y="169"/>
                  </a:cubicBezTo>
                  <a:cubicBezTo>
                    <a:pt x="55" y="169"/>
                    <a:pt x="55" y="169"/>
                    <a:pt x="55" y="169"/>
                  </a:cubicBezTo>
                  <a:cubicBezTo>
                    <a:pt x="54" y="170"/>
                    <a:pt x="54" y="170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3" y="188"/>
                    <a:pt x="53" y="188"/>
                    <a:pt x="53" y="188"/>
                  </a:cubicBezTo>
                  <a:cubicBezTo>
                    <a:pt x="53" y="188"/>
                    <a:pt x="53" y="188"/>
                    <a:pt x="53" y="188"/>
                  </a:cubicBezTo>
                  <a:cubicBezTo>
                    <a:pt x="53" y="188"/>
                    <a:pt x="52" y="188"/>
                    <a:pt x="52" y="188"/>
                  </a:cubicBezTo>
                  <a:cubicBezTo>
                    <a:pt x="52" y="188"/>
                    <a:pt x="51" y="189"/>
                    <a:pt x="51" y="189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7"/>
                    <a:pt x="44" y="186"/>
                    <a:pt x="44" y="186"/>
                  </a:cubicBezTo>
                  <a:cubicBezTo>
                    <a:pt x="43" y="186"/>
                    <a:pt x="43" y="186"/>
                    <a:pt x="43" y="186"/>
                  </a:cubicBezTo>
                  <a:lnTo>
                    <a:pt x="46" y="171"/>
                  </a:lnTo>
                  <a:close/>
                  <a:moveTo>
                    <a:pt x="57" y="172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59" y="171"/>
                    <a:pt x="59" y="170"/>
                    <a:pt x="58" y="170"/>
                  </a:cubicBezTo>
                  <a:cubicBezTo>
                    <a:pt x="58" y="170"/>
                    <a:pt x="58" y="170"/>
                    <a:pt x="58" y="169"/>
                  </a:cubicBezTo>
                  <a:cubicBezTo>
                    <a:pt x="59" y="167"/>
                    <a:pt x="61" y="166"/>
                    <a:pt x="63" y="167"/>
                  </a:cubicBezTo>
                  <a:cubicBezTo>
                    <a:pt x="63" y="167"/>
                    <a:pt x="63" y="167"/>
                    <a:pt x="63" y="167"/>
                  </a:cubicBezTo>
                  <a:cubicBezTo>
                    <a:pt x="63" y="167"/>
                    <a:pt x="63" y="167"/>
                    <a:pt x="63" y="167"/>
                  </a:cubicBezTo>
                  <a:cubicBezTo>
                    <a:pt x="65" y="167"/>
                    <a:pt x="67" y="169"/>
                    <a:pt x="67" y="171"/>
                  </a:cubicBezTo>
                  <a:cubicBezTo>
                    <a:pt x="66" y="171"/>
                    <a:pt x="65" y="172"/>
                    <a:pt x="65" y="173"/>
                  </a:cubicBezTo>
                  <a:cubicBezTo>
                    <a:pt x="65" y="173"/>
                    <a:pt x="65" y="173"/>
                    <a:pt x="65" y="173"/>
                  </a:cubicBezTo>
                  <a:cubicBezTo>
                    <a:pt x="67" y="173"/>
                    <a:pt x="67" y="173"/>
                    <a:pt x="67" y="173"/>
                  </a:cubicBezTo>
                  <a:cubicBezTo>
                    <a:pt x="67" y="174"/>
                    <a:pt x="67" y="174"/>
                    <a:pt x="67" y="174"/>
                  </a:cubicBezTo>
                  <a:cubicBezTo>
                    <a:pt x="65" y="190"/>
                    <a:pt x="65" y="190"/>
                    <a:pt x="65" y="190"/>
                  </a:cubicBezTo>
                  <a:cubicBezTo>
                    <a:pt x="65" y="190"/>
                    <a:pt x="65" y="190"/>
                    <a:pt x="65" y="190"/>
                  </a:cubicBezTo>
                  <a:cubicBezTo>
                    <a:pt x="64" y="190"/>
                    <a:pt x="63" y="190"/>
                    <a:pt x="63" y="191"/>
                  </a:cubicBezTo>
                  <a:cubicBezTo>
                    <a:pt x="60" y="191"/>
                    <a:pt x="60" y="191"/>
                    <a:pt x="60" y="191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0"/>
                    <a:pt x="56" y="189"/>
                    <a:pt x="56" y="189"/>
                  </a:cubicBezTo>
                  <a:cubicBezTo>
                    <a:pt x="56" y="188"/>
                    <a:pt x="55" y="188"/>
                    <a:pt x="55" y="188"/>
                  </a:cubicBezTo>
                  <a:cubicBezTo>
                    <a:pt x="55" y="188"/>
                    <a:pt x="55" y="188"/>
                    <a:pt x="55" y="188"/>
                  </a:cubicBezTo>
                  <a:lnTo>
                    <a:pt x="57" y="172"/>
                  </a:lnTo>
                  <a:close/>
                  <a:moveTo>
                    <a:pt x="69" y="174"/>
                  </a:moveTo>
                  <a:cubicBezTo>
                    <a:pt x="69" y="174"/>
                    <a:pt x="69" y="174"/>
                    <a:pt x="69" y="174"/>
                  </a:cubicBezTo>
                  <a:cubicBezTo>
                    <a:pt x="70" y="174"/>
                    <a:pt x="70" y="174"/>
                    <a:pt x="70" y="174"/>
                  </a:cubicBezTo>
                  <a:cubicBezTo>
                    <a:pt x="70" y="174"/>
                    <a:pt x="70" y="174"/>
                    <a:pt x="70" y="174"/>
                  </a:cubicBezTo>
                  <a:cubicBezTo>
                    <a:pt x="70" y="173"/>
                    <a:pt x="70" y="172"/>
                    <a:pt x="69" y="171"/>
                  </a:cubicBezTo>
                  <a:cubicBezTo>
                    <a:pt x="70" y="169"/>
                    <a:pt x="72" y="168"/>
                    <a:pt x="74" y="168"/>
                  </a:cubicBezTo>
                  <a:cubicBezTo>
                    <a:pt x="75" y="169"/>
                    <a:pt x="75" y="169"/>
                    <a:pt x="75" y="169"/>
                  </a:cubicBezTo>
                  <a:cubicBezTo>
                    <a:pt x="77" y="169"/>
                    <a:pt x="78" y="171"/>
                    <a:pt x="79" y="173"/>
                  </a:cubicBezTo>
                  <a:cubicBezTo>
                    <a:pt x="78" y="173"/>
                    <a:pt x="77" y="174"/>
                    <a:pt x="77" y="175"/>
                  </a:cubicBezTo>
                  <a:cubicBezTo>
                    <a:pt x="77" y="175"/>
                    <a:pt x="77" y="175"/>
                    <a:pt x="77" y="175"/>
                  </a:cubicBezTo>
                  <a:cubicBezTo>
                    <a:pt x="78" y="175"/>
                    <a:pt x="78" y="175"/>
                    <a:pt x="78" y="175"/>
                  </a:cubicBezTo>
                  <a:cubicBezTo>
                    <a:pt x="78" y="176"/>
                    <a:pt x="78" y="176"/>
                    <a:pt x="78" y="176"/>
                  </a:cubicBezTo>
                  <a:cubicBezTo>
                    <a:pt x="76" y="192"/>
                    <a:pt x="76" y="192"/>
                    <a:pt x="76" y="192"/>
                  </a:cubicBezTo>
                  <a:cubicBezTo>
                    <a:pt x="76" y="192"/>
                    <a:pt x="76" y="192"/>
                    <a:pt x="76" y="192"/>
                  </a:cubicBezTo>
                  <a:cubicBezTo>
                    <a:pt x="76" y="192"/>
                    <a:pt x="75" y="192"/>
                    <a:pt x="75" y="193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8" y="191"/>
                    <a:pt x="67" y="190"/>
                    <a:pt x="67" y="190"/>
                  </a:cubicBezTo>
                  <a:cubicBezTo>
                    <a:pt x="67" y="190"/>
                    <a:pt x="67" y="190"/>
                    <a:pt x="67" y="190"/>
                  </a:cubicBezTo>
                  <a:lnTo>
                    <a:pt x="69" y="174"/>
                  </a:lnTo>
                  <a:close/>
                  <a:moveTo>
                    <a:pt x="75" y="107"/>
                  </a:moveTo>
                  <a:cubicBezTo>
                    <a:pt x="75" y="108"/>
                    <a:pt x="75" y="108"/>
                    <a:pt x="75" y="108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4"/>
                    <a:pt x="72" y="124"/>
                    <a:pt x="72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5" y="124"/>
                    <a:pt x="65" y="124"/>
                    <a:pt x="65" y="124"/>
                  </a:cubicBezTo>
                  <a:cubicBezTo>
                    <a:pt x="65" y="123"/>
                    <a:pt x="65" y="122"/>
                    <a:pt x="64" y="122"/>
                  </a:cubicBezTo>
                  <a:cubicBezTo>
                    <a:pt x="64" y="122"/>
                    <a:pt x="64" y="122"/>
                    <a:pt x="64" y="122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7" y="106"/>
                    <a:pt x="67" y="106"/>
                    <a:pt x="67" y="106"/>
                  </a:cubicBezTo>
                  <a:cubicBezTo>
                    <a:pt x="68" y="105"/>
                    <a:pt x="67" y="104"/>
                    <a:pt x="66" y="103"/>
                  </a:cubicBezTo>
                  <a:cubicBezTo>
                    <a:pt x="67" y="101"/>
                    <a:pt x="69" y="100"/>
                    <a:pt x="71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4" y="101"/>
                    <a:pt x="75" y="103"/>
                    <a:pt x="76" y="105"/>
                  </a:cubicBezTo>
                  <a:cubicBezTo>
                    <a:pt x="75" y="105"/>
                    <a:pt x="74" y="106"/>
                    <a:pt x="74" y="107"/>
                  </a:cubicBezTo>
                  <a:cubicBezTo>
                    <a:pt x="74" y="107"/>
                    <a:pt x="74" y="107"/>
                    <a:pt x="74" y="107"/>
                  </a:cubicBezTo>
                  <a:lnTo>
                    <a:pt x="75" y="107"/>
                  </a:lnTo>
                  <a:close/>
                  <a:moveTo>
                    <a:pt x="30" y="202"/>
                  </a:moveTo>
                  <a:cubicBezTo>
                    <a:pt x="30" y="202"/>
                    <a:pt x="30" y="201"/>
                    <a:pt x="30" y="201"/>
                  </a:cubicBezTo>
                  <a:cubicBezTo>
                    <a:pt x="31" y="201"/>
                    <a:pt x="31" y="201"/>
                    <a:pt x="31" y="201"/>
                  </a:cubicBezTo>
                  <a:cubicBezTo>
                    <a:pt x="31" y="201"/>
                    <a:pt x="31" y="201"/>
                    <a:pt x="31" y="201"/>
                  </a:cubicBezTo>
                  <a:cubicBezTo>
                    <a:pt x="31" y="200"/>
                    <a:pt x="31" y="200"/>
                    <a:pt x="31" y="199"/>
                  </a:cubicBezTo>
                  <a:cubicBezTo>
                    <a:pt x="31" y="199"/>
                    <a:pt x="31" y="199"/>
                    <a:pt x="30" y="199"/>
                  </a:cubicBezTo>
                  <a:cubicBezTo>
                    <a:pt x="31" y="197"/>
                    <a:pt x="33" y="195"/>
                    <a:pt x="35" y="196"/>
                  </a:cubicBezTo>
                  <a:cubicBezTo>
                    <a:pt x="36" y="196"/>
                    <a:pt x="36" y="196"/>
                    <a:pt x="36" y="196"/>
                  </a:cubicBezTo>
                  <a:cubicBezTo>
                    <a:pt x="38" y="196"/>
                    <a:pt x="39" y="198"/>
                    <a:pt x="40" y="200"/>
                  </a:cubicBezTo>
                  <a:cubicBezTo>
                    <a:pt x="39" y="200"/>
                    <a:pt x="38" y="201"/>
                    <a:pt x="38" y="202"/>
                  </a:cubicBezTo>
                  <a:cubicBezTo>
                    <a:pt x="38" y="202"/>
                    <a:pt x="38" y="202"/>
                    <a:pt x="38" y="202"/>
                  </a:cubicBezTo>
                  <a:cubicBezTo>
                    <a:pt x="39" y="203"/>
                    <a:pt x="39" y="203"/>
                    <a:pt x="39" y="203"/>
                  </a:cubicBezTo>
                  <a:cubicBezTo>
                    <a:pt x="39" y="203"/>
                    <a:pt x="39" y="203"/>
                    <a:pt x="39" y="203"/>
                  </a:cubicBezTo>
                  <a:cubicBezTo>
                    <a:pt x="37" y="219"/>
                    <a:pt x="37" y="219"/>
                    <a:pt x="37" y="219"/>
                  </a:cubicBezTo>
                  <a:cubicBezTo>
                    <a:pt x="37" y="219"/>
                    <a:pt x="37" y="219"/>
                    <a:pt x="37" y="219"/>
                  </a:cubicBezTo>
                  <a:cubicBezTo>
                    <a:pt x="36" y="219"/>
                    <a:pt x="36" y="219"/>
                    <a:pt x="36" y="220"/>
                  </a:cubicBezTo>
                  <a:cubicBezTo>
                    <a:pt x="29" y="219"/>
                    <a:pt x="29" y="219"/>
                    <a:pt x="29" y="219"/>
                  </a:cubicBezTo>
                  <a:cubicBezTo>
                    <a:pt x="29" y="218"/>
                    <a:pt x="28" y="217"/>
                    <a:pt x="28" y="217"/>
                  </a:cubicBezTo>
                  <a:cubicBezTo>
                    <a:pt x="28" y="217"/>
                    <a:pt x="28" y="217"/>
                    <a:pt x="28" y="217"/>
                  </a:cubicBezTo>
                  <a:lnTo>
                    <a:pt x="30" y="202"/>
                  </a:lnTo>
                  <a:close/>
                  <a:moveTo>
                    <a:pt x="41" y="204"/>
                  </a:moveTo>
                  <a:cubicBezTo>
                    <a:pt x="41" y="203"/>
                    <a:pt x="42" y="203"/>
                    <a:pt x="42" y="203"/>
                  </a:cubicBezTo>
                  <a:cubicBezTo>
                    <a:pt x="43" y="203"/>
                    <a:pt x="43" y="203"/>
                    <a:pt x="43" y="203"/>
                  </a:cubicBezTo>
                  <a:cubicBezTo>
                    <a:pt x="43" y="203"/>
                    <a:pt x="43" y="203"/>
                    <a:pt x="43" y="203"/>
                  </a:cubicBezTo>
                  <a:cubicBezTo>
                    <a:pt x="43" y="202"/>
                    <a:pt x="43" y="201"/>
                    <a:pt x="42" y="200"/>
                  </a:cubicBezTo>
                  <a:cubicBezTo>
                    <a:pt x="43" y="198"/>
                    <a:pt x="45" y="197"/>
                    <a:pt x="47" y="198"/>
                  </a:cubicBezTo>
                  <a:cubicBezTo>
                    <a:pt x="47" y="198"/>
                    <a:pt x="47" y="198"/>
                    <a:pt x="47" y="198"/>
                  </a:cubicBezTo>
                  <a:cubicBezTo>
                    <a:pt x="49" y="198"/>
                    <a:pt x="51" y="200"/>
                    <a:pt x="51" y="202"/>
                  </a:cubicBezTo>
                  <a:cubicBezTo>
                    <a:pt x="51" y="202"/>
                    <a:pt x="50" y="202"/>
                    <a:pt x="50" y="202"/>
                  </a:cubicBezTo>
                  <a:cubicBezTo>
                    <a:pt x="50" y="203"/>
                    <a:pt x="50" y="203"/>
                    <a:pt x="49" y="204"/>
                  </a:cubicBezTo>
                  <a:cubicBezTo>
                    <a:pt x="49" y="204"/>
                    <a:pt x="49" y="204"/>
                    <a:pt x="49" y="204"/>
                  </a:cubicBezTo>
                  <a:cubicBezTo>
                    <a:pt x="51" y="204"/>
                    <a:pt x="51" y="204"/>
                    <a:pt x="51" y="204"/>
                  </a:cubicBezTo>
                  <a:cubicBezTo>
                    <a:pt x="51" y="205"/>
                    <a:pt x="51" y="205"/>
                    <a:pt x="51" y="205"/>
                  </a:cubicBezTo>
                  <a:cubicBezTo>
                    <a:pt x="49" y="221"/>
                    <a:pt x="49" y="221"/>
                    <a:pt x="49" y="221"/>
                  </a:cubicBezTo>
                  <a:cubicBezTo>
                    <a:pt x="49" y="221"/>
                    <a:pt x="49" y="221"/>
                    <a:pt x="49" y="221"/>
                  </a:cubicBezTo>
                  <a:cubicBezTo>
                    <a:pt x="48" y="221"/>
                    <a:pt x="47" y="221"/>
                    <a:pt x="47" y="222"/>
                  </a:cubicBezTo>
                  <a:cubicBezTo>
                    <a:pt x="41" y="221"/>
                    <a:pt x="41" y="221"/>
                    <a:pt x="41" y="221"/>
                  </a:cubicBezTo>
                  <a:cubicBezTo>
                    <a:pt x="41" y="220"/>
                    <a:pt x="40" y="219"/>
                    <a:pt x="39" y="219"/>
                  </a:cubicBezTo>
                  <a:cubicBezTo>
                    <a:pt x="39" y="219"/>
                    <a:pt x="39" y="219"/>
                    <a:pt x="39" y="219"/>
                  </a:cubicBezTo>
                  <a:lnTo>
                    <a:pt x="41" y="204"/>
                  </a:lnTo>
                  <a:close/>
                  <a:moveTo>
                    <a:pt x="53" y="205"/>
                  </a:moveTo>
                  <a:cubicBezTo>
                    <a:pt x="53" y="205"/>
                    <a:pt x="53" y="205"/>
                    <a:pt x="53" y="205"/>
                  </a:cubicBezTo>
                  <a:cubicBezTo>
                    <a:pt x="54" y="205"/>
                    <a:pt x="54" y="205"/>
                    <a:pt x="54" y="205"/>
                  </a:cubicBezTo>
                  <a:cubicBezTo>
                    <a:pt x="54" y="205"/>
                    <a:pt x="54" y="205"/>
                    <a:pt x="54" y="205"/>
                  </a:cubicBezTo>
                  <a:cubicBezTo>
                    <a:pt x="55" y="204"/>
                    <a:pt x="54" y="203"/>
                    <a:pt x="53" y="202"/>
                  </a:cubicBezTo>
                  <a:cubicBezTo>
                    <a:pt x="54" y="200"/>
                    <a:pt x="56" y="199"/>
                    <a:pt x="58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1" y="200"/>
                    <a:pt x="62" y="202"/>
                    <a:pt x="63" y="204"/>
                  </a:cubicBezTo>
                  <a:cubicBezTo>
                    <a:pt x="62" y="204"/>
                    <a:pt x="61" y="205"/>
                    <a:pt x="61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2" y="206"/>
                    <a:pt x="62" y="206"/>
                    <a:pt x="62" y="206"/>
                  </a:cubicBezTo>
                  <a:cubicBezTo>
                    <a:pt x="62" y="207"/>
                    <a:pt x="62" y="207"/>
                    <a:pt x="63" y="207"/>
                  </a:cubicBezTo>
                  <a:cubicBezTo>
                    <a:pt x="60" y="223"/>
                    <a:pt x="60" y="223"/>
                    <a:pt x="60" y="223"/>
                  </a:cubicBezTo>
                  <a:cubicBezTo>
                    <a:pt x="60" y="223"/>
                    <a:pt x="60" y="223"/>
                    <a:pt x="60" y="223"/>
                  </a:cubicBezTo>
                  <a:cubicBezTo>
                    <a:pt x="60" y="223"/>
                    <a:pt x="59" y="223"/>
                    <a:pt x="59" y="224"/>
                  </a:cubicBezTo>
                  <a:cubicBezTo>
                    <a:pt x="56" y="224"/>
                    <a:pt x="56" y="224"/>
                    <a:pt x="56" y="224"/>
                  </a:cubicBezTo>
                  <a:cubicBezTo>
                    <a:pt x="52" y="223"/>
                    <a:pt x="52" y="223"/>
                    <a:pt x="52" y="223"/>
                  </a:cubicBezTo>
                  <a:cubicBezTo>
                    <a:pt x="52" y="223"/>
                    <a:pt x="52" y="222"/>
                    <a:pt x="52" y="222"/>
                  </a:cubicBezTo>
                  <a:cubicBezTo>
                    <a:pt x="51" y="221"/>
                    <a:pt x="51" y="221"/>
                    <a:pt x="51" y="221"/>
                  </a:cubicBezTo>
                  <a:cubicBezTo>
                    <a:pt x="51" y="221"/>
                    <a:pt x="51" y="221"/>
                    <a:pt x="51" y="221"/>
                  </a:cubicBezTo>
                  <a:lnTo>
                    <a:pt x="53" y="205"/>
                  </a:lnTo>
                  <a:close/>
                  <a:moveTo>
                    <a:pt x="64" y="207"/>
                  </a:moveTo>
                  <a:cubicBezTo>
                    <a:pt x="64" y="207"/>
                    <a:pt x="65" y="207"/>
                    <a:pt x="65" y="207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6" y="205"/>
                    <a:pt x="66" y="205"/>
                    <a:pt x="65" y="204"/>
                  </a:cubicBezTo>
                  <a:cubicBezTo>
                    <a:pt x="66" y="202"/>
                    <a:pt x="68" y="201"/>
                    <a:pt x="70" y="201"/>
                  </a:cubicBezTo>
                  <a:cubicBezTo>
                    <a:pt x="70" y="201"/>
                    <a:pt x="70" y="201"/>
                    <a:pt x="70" y="201"/>
                  </a:cubicBezTo>
                  <a:cubicBezTo>
                    <a:pt x="72" y="202"/>
                    <a:pt x="74" y="204"/>
                    <a:pt x="74" y="206"/>
                  </a:cubicBezTo>
                  <a:cubicBezTo>
                    <a:pt x="73" y="206"/>
                    <a:pt x="73" y="207"/>
                    <a:pt x="73" y="208"/>
                  </a:cubicBezTo>
                  <a:cubicBezTo>
                    <a:pt x="73" y="208"/>
                    <a:pt x="73" y="208"/>
                    <a:pt x="73" y="208"/>
                  </a:cubicBezTo>
                  <a:cubicBezTo>
                    <a:pt x="74" y="208"/>
                    <a:pt x="74" y="208"/>
                    <a:pt x="74" y="208"/>
                  </a:cubicBezTo>
                  <a:cubicBezTo>
                    <a:pt x="74" y="208"/>
                    <a:pt x="74" y="209"/>
                    <a:pt x="74" y="209"/>
                  </a:cubicBezTo>
                  <a:cubicBezTo>
                    <a:pt x="72" y="225"/>
                    <a:pt x="72" y="225"/>
                    <a:pt x="72" y="225"/>
                  </a:cubicBezTo>
                  <a:cubicBezTo>
                    <a:pt x="72" y="225"/>
                    <a:pt x="72" y="225"/>
                    <a:pt x="72" y="225"/>
                  </a:cubicBezTo>
                  <a:cubicBezTo>
                    <a:pt x="71" y="224"/>
                    <a:pt x="70" y="225"/>
                    <a:pt x="70" y="226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4"/>
                    <a:pt x="63" y="224"/>
                    <a:pt x="63" y="224"/>
                  </a:cubicBezTo>
                  <a:cubicBezTo>
                    <a:pt x="63" y="223"/>
                    <a:pt x="63" y="223"/>
                    <a:pt x="62" y="223"/>
                  </a:cubicBezTo>
                  <a:cubicBezTo>
                    <a:pt x="62" y="223"/>
                    <a:pt x="62" y="223"/>
                    <a:pt x="62" y="223"/>
                  </a:cubicBezTo>
                  <a:lnTo>
                    <a:pt x="64" y="207"/>
                  </a:lnTo>
                  <a:close/>
                  <a:moveTo>
                    <a:pt x="76" y="209"/>
                  </a:moveTo>
                  <a:cubicBezTo>
                    <a:pt x="76" y="209"/>
                    <a:pt x="76" y="209"/>
                    <a:pt x="76" y="209"/>
                  </a:cubicBezTo>
                  <a:cubicBezTo>
                    <a:pt x="78" y="209"/>
                    <a:pt x="78" y="209"/>
                    <a:pt x="78" y="209"/>
                  </a:cubicBezTo>
                  <a:cubicBezTo>
                    <a:pt x="78" y="208"/>
                    <a:pt x="78" y="208"/>
                    <a:pt x="78" y="208"/>
                  </a:cubicBezTo>
                  <a:cubicBezTo>
                    <a:pt x="78" y="208"/>
                    <a:pt x="78" y="207"/>
                    <a:pt x="77" y="207"/>
                  </a:cubicBezTo>
                  <a:cubicBezTo>
                    <a:pt x="77" y="206"/>
                    <a:pt x="77" y="206"/>
                    <a:pt x="77" y="206"/>
                  </a:cubicBezTo>
                  <a:cubicBezTo>
                    <a:pt x="78" y="204"/>
                    <a:pt x="80" y="203"/>
                    <a:pt x="82" y="203"/>
                  </a:cubicBezTo>
                  <a:cubicBezTo>
                    <a:pt x="82" y="203"/>
                    <a:pt x="82" y="203"/>
                    <a:pt x="82" y="203"/>
                  </a:cubicBezTo>
                  <a:cubicBezTo>
                    <a:pt x="84" y="204"/>
                    <a:pt x="85" y="205"/>
                    <a:pt x="86" y="208"/>
                  </a:cubicBezTo>
                  <a:cubicBezTo>
                    <a:pt x="85" y="208"/>
                    <a:pt x="84" y="208"/>
                    <a:pt x="84" y="210"/>
                  </a:cubicBezTo>
                  <a:cubicBezTo>
                    <a:pt x="84" y="210"/>
                    <a:pt x="84" y="210"/>
                    <a:pt x="84" y="210"/>
                  </a:cubicBezTo>
                  <a:cubicBezTo>
                    <a:pt x="85" y="210"/>
                    <a:pt x="85" y="210"/>
                    <a:pt x="85" y="210"/>
                  </a:cubicBezTo>
                  <a:cubicBezTo>
                    <a:pt x="85" y="210"/>
                    <a:pt x="86" y="211"/>
                    <a:pt x="86" y="211"/>
                  </a:cubicBezTo>
                  <a:cubicBezTo>
                    <a:pt x="84" y="226"/>
                    <a:pt x="84" y="226"/>
                    <a:pt x="84" y="226"/>
                  </a:cubicBezTo>
                  <a:cubicBezTo>
                    <a:pt x="83" y="226"/>
                    <a:pt x="83" y="226"/>
                    <a:pt x="83" y="226"/>
                  </a:cubicBezTo>
                  <a:cubicBezTo>
                    <a:pt x="83" y="226"/>
                    <a:pt x="82" y="227"/>
                    <a:pt x="82" y="228"/>
                  </a:cubicBezTo>
                  <a:cubicBezTo>
                    <a:pt x="75" y="227"/>
                    <a:pt x="75" y="227"/>
                    <a:pt x="75" y="227"/>
                  </a:cubicBezTo>
                  <a:cubicBezTo>
                    <a:pt x="75" y="226"/>
                    <a:pt x="75" y="226"/>
                    <a:pt x="75" y="225"/>
                  </a:cubicBezTo>
                  <a:cubicBezTo>
                    <a:pt x="75" y="225"/>
                    <a:pt x="74" y="225"/>
                    <a:pt x="74" y="225"/>
                  </a:cubicBezTo>
                  <a:cubicBezTo>
                    <a:pt x="74" y="225"/>
                    <a:pt x="74" y="225"/>
                    <a:pt x="74" y="225"/>
                  </a:cubicBezTo>
                  <a:lnTo>
                    <a:pt x="76" y="209"/>
                  </a:lnTo>
                  <a:close/>
                  <a:moveTo>
                    <a:pt x="93" y="42"/>
                  </a:moveTo>
                  <a:cubicBezTo>
                    <a:pt x="93" y="37"/>
                    <a:pt x="97" y="34"/>
                    <a:pt x="101" y="35"/>
                  </a:cubicBezTo>
                  <a:cubicBezTo>
                    <a:pt x="103" y="35"/>
                    <a:pt x="105" y="36"/>
                    <a:pt x="106" y="38"/>
                  </a:cubicBezTo>
                  <a:cubicBezTo>
                    <a:pt x="107" y="40"/>
                    <a:pt x="108" y="42"/>
                    <a:pt x="107" y="4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90" y="61"/>
                    <a:pt x="90" y="61"/>
                    <a:pt x="90" y="61"/>
                  </a:cubicBezTo>
                  <a:lnTo>
                    <a:pt x="93" y="42"/>
                  </a:lnTo>
                  <a:close/>
                  <a:moveTo>
                    <a:pt x="87" y="69"/>
                  </a:moveTo>
                  <a:cubicBezTo>
                    <a:pt x="88" y="69"/>
                    <a:pt x="88" y="69"/>
                    <a:pt x="88" y="69"/>
                  </a:cubicBezTo>
                  <a:cubicBezTo>
                    <a:pt x="90" y="70"/>
                    <a:pt x="91" y="72"/>
                    <a:pt x="92" y="74"/>
                  </a:cubicBezTo>
                  <a:cubicBezTo>
                    <a:pt x="92" y="74"/>
                    <a:pt x="92" y="74"/>
                    <a:pt x="92" y="74"/>
                  </a:cubicBezTo>
                  <a:cubicBezTo>
                    <a:pt x="91" y="74"/>
                    <a:pt x="90" y="75"/>
                    <a:pt x="90" y="76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89" y="93"/>
                    <a:pt x="89" y="93"/>
                    <a:pt x="89" y="93"/>
                  </a:cubicBezTo>
                  <a:cubicBezTo>
                    <a:pt x="89" y="93"/>
                    <a:pt x="89" y="93"/>
                    <a:pt x="89" y="93"/>
                  </a:cubicBezTo>
                  <a:cubicBezTo>
                    <a:pt x="89" y="93"/>
                    <a:pt x="89" y="93"/>
                    <a:pt x="88" y="93"/>
                  </a:cubicBezTo>
                  <a:cubicBezTo>
                    <a:pt x="88" y="93"/>
                    <a:pt x="88" y="94"/>
                    <a:pt x="88" y="94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1" y="93"/>
                    <a:pt x="81" y="92"/>
                    <a:pt x="81" y="92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79" y="91"/>
                    <a:pt x="79" y="91"/>
                    <a:pt x="79" y="91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5"/>
                    <a:pt x="83" y="75"/>
                    <a:pt x="83" y="75"/>
                  </a:cubicBezTo>
                  <a:cubicBezTo>
                    <a:pt x="83" y="75"/>
                    <a:pt x="83" y="75"/>
                    <a:pt x="83" y="75"/>
                  </a:cubicBezTo>
                  <a:cubicBezTo>
                    <a:pt x="83" y="74"/>
                    <a:pt x="83" y="72"/>
                    <a:pt x="82" y="72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3" y="70"/>
                    <a:pt x="85" y="69"/>
                    <a:pt x="87" y="69"/>
                  </a:cubicBezTo>
                  <a:close/>
                  <a:moveTo>
                    <a:pt x="70" y="73"/>
                  </a:moveTo>
                  <a:cubicBezTo>
                    <a:pt x="72" y="73"/>
                    <a:pt x="72" y="73"/>
                    <a:pt x="72" y="73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72" y="72"/>
                    <a:pt x="71" y="71"/>
                    <a:pt x="71" y="70"/>
                  </a:cubicBezTo>
                  <a:cubicBezTo>
                    <a:pt x="70" y="70"/>
                    <a:pt x="70" y="70"/>
                    <a:pt x="70" y="70"/>
                  </a:cubicBezTo>
                  <a:cubicBezTo>
                    <a:pt x="71" y="68"/>
                    <a:pt x="74" y="67"/>
                    <a:pt x="76" y="67"/>
                  </a:cubicBezTo>
                  <a:cubicBezTo>
                    <a:pt x="76" y="67"/>
                    <a:pt x="76" y="67"/>
                    <a:pt x="76" y="67"/>
                  </a:cubicBezTo>
                  <a:cubicBezTo>
                    <a:pt x="76" y="67"/>
                    <a:pt x="76" y="67"/>
                    <a:pt x="76" y="67"/>
                  </a:cubicBezTo>
                  <a:cubicBezTo>
                    <a:pt x="78" y="68"/>
                    <a:pt x="80" y="70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78" y="73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80" y="74"/>
                    <a:pt x="80" y="74"/>
                    <a:pt x="80" y="74"/>
                  </a:cubicBezTo>
                  <a:cubicBezTo>
                    <a:pt x="80" y="75"/>
                    <a:pt x="80" y="75"/>
                    <a:pt x="80" y="75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8" y="91"/>
                    <a:pt x="78" y="91"/>
                    <a:pt x="78" y="91"/>
                  </a:cubicBezTo>
                  <a:cubicBezTo>
                    <a:pt x="77" y="91"/>
                    <a:pt x="76" y="91"/>
                    <a:pt x="76" y="92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69" y="91"/>
                    <a:pt x="69" y="91"/>
                    <a:pt x="69" y="91"/>
                  </a:cubicBezTo>
                  <a:cubicBezTo>
                    <a:pt x="69" y="90"/>
                    <a:pt x="69" y="89"/>
                    <a:pt x="68" y="89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3"/>
                    <a:pt x="70" y="73"/>
                    <a:pt x="70" y="73"/>
                  </a:cubicBezTo>
                  <a:close/>
                  <a:moveTo>
                    <a:pt x="49" y="34"/>
                  </a:moveTo>
                  <a:cubicBezTo>
                    <a:pt x="50" y="28"/>
                    <a:pt x="55" y="24"/>
                    <a:pt x="61" y="25"/>
                  </a:cubicBezTo>
                  <a:cubicBezTo>
                    <a:pt x="66" y="26"/>
                    <a:pt x="70" y="32"/>
                    <a:pt x="69" y="38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47" y="54"/>
                    <a:pt x="47" y="54"/>
                    <a:pt x="47" y="54"/>
                  </a:cubicBezTo>
                  <a:lnTo>
                    <a:pt x="49" y="34"/>
                  </a:lnTo>
                  <a:close/>
                  <a:moveTo>
                    <a:pt x="47" y="70"/>
                  </a:moveTo>
                  <a:cubicBezTo>
                    <a:pt x="47" y="70"/>
                    <a:pt x="47" y="69"/>
                    <a:pt x="47" y="69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9" y="68"/>
                    <a:pt x="48" y="67"/>
                    <a:pt x="47" y="6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8" y="65"/>
                    <a:pt x="50" y="63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cubicBezTo>
                    <a:pt x="55" y="64"/>
                    <a:pt x="57" y="66"/>
                    <a:pt x="57" y="68"/>
                  </a:cubicBezTo>
                  <a:cubicBezTo>
                    <a:pt x="57" y="68"/>
                    <a:pt x="57" y="68"/>
                    <a:pt x="57" y="68"/>
                  </a:cubicBezTo>
                  <a:cubicBezTo>
                    <a:pt x="56" y="68"/>
                    <a:pt x="55" y="69"/>
                    <a:pt x="55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6" y="71"/>
                    <a:pt x="56" y="71"/>
                    <a:pt x="56" y="71"/>
                  </a:cubicBezTo>
                  <a:cubicBezTo>
                    <a:pt x="56" y="71"/>
                    <a:pt x="57" y="71"/>
                    <a:pt x="57" y="71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3" y="88"/>
                    <a:pt x="53" y="88"/>
                    <a:pt x="53" y="89"/>
                  </a:cubicBezTo>
                  <a:cubicBezTo>
                    <a:pt x="46" y="88"/>
                    <a:pt x="46" y="88"/>
                    <a:pt x="46" y="88"/>
                  </a:cubicBezTo>
                  <a:cubicBezTo>
                    <a:pt x="46" y="87"/>
                    <a:pt x="46" y="86"/>
                    <a:pt x="45" y="86"/>
                  </a:cubicBezTo>
                  <a:cubicBezTo>
                    <a:pt x="45" y="85"/>
                    <a:pt x="45" y="85"/>
                    <a:pt x="45" y="85"/>
                  </a:cubicBezTo>
                  <a:lnTo>
                    <a:pt x="47" y="70"/>
                  </a:lnTo>
                  <a:close/>
                  <a:moveTo>
                    <a:pt x="38" y="65"/>
                  </a:moveTo>
                  <a:cubicBezTo>
                    <a:pt x="38" y="65"/>
                    <a:pt x="38" y="65"/>
                    <a:pt x="38" y="65"/>
                  </a:cubicBezTo>
                  <a:cubicBezTo>
                    <a:pt x="39" y="63"/>
                    <a:pt x="40" y="62"/>
                    <a:pt x="42" y="62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44" y="62"/>
                    <a:pt x="45" y="64"/>
                    <a:pt x="46" y="66"/>
                  </a:cubicBezTo>
                  <a:cubicBezTo>
                    <a:pt x="45" y="66"/>
                    <a:pt x="45" y="66"/>
                    <a:pt x="45" y="66"/>
                  </a:cubicBezTo>
                  <a:cubicBezTo>
                    <a:pt x="45" y="66"/>
                    <a:pt x="44" y="67"/>
                    <a:pt x="44" y="68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69"/>
                    <a:pt x="45" y="69"/>
                    <a:pt x="45" y="70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2" y="85"/>
                    <a:pt x="42" y="85"/>
                  </a:cubicBezTo>
                  <a:cubicBezTo>
                    <a:pt x="42" y="86"/>
                    <a:pt x="41" y="86"/>
                    <a:pt x="41" y="87"/>
                  </a:cubicBezTo>
                  <a:cubicBezTo>
                    <a:pt x="37" y="86"/>
                    <a:pt x="37" y="86"/>
                    <a:pt x="37" y="86"/>
                  </a:cubicBezTo>
                  <a:cubicBezTo>
                    <a:pt x="37" y="85"/>
                    <a:pt x="36" y="84"/>
                    <a:pt x="36" y="84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7" y="68"/>
                    <a:pt x="37" y="68"/>
                    <a:pt x="37" y="68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39" y="66"/>
                    <a:pt x="39" y="65"/>
                    <a:pt x="38" y="65"/>
                  </a:cubicBezTo>
                  <a:close/>
                  <a:moveTo>
                    <a:pt x="30" y="67"/>
                  </a:moveTo>
                  <a:cubicBezTo>
                    <a:pt x="30" y="67"/>
                    <a:pt x="30" y="67"/>
                    <a:pt x="30" y="6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1" y="66"/>
                    <a:pt x="31" y="65"/>
                    <a:pt x="31" y="64"/>
                  </a:cubicBezTo>
                  <a:cubicBezTo>
                    <a:pt x="31" y="64"/>
                    <a:pt x="30" y="64"/>
                    <a:pt x="30" y="64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0" y="62"/>
                    <a:pt x="32" y="60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5" y="61"/>
                    <a:pt x="36" y="63"/>
                    <a:pt x="36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4" y="66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8"/>
                    <a:pt x="36" y="68"/>
                    <a:pt x="36" y="68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3" y="84"/>
                    <a:pt x="32" y="84"/>
                    <a:pt x="32" y="85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9" y="84"/>
                    <a:pt x="29" y="84"/>
                    <a:pt x="28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3"/>
                    <a:pt x="27" y="83"/>
                    <a:pt x="27" y="83"/>
                  </a:cubicBezTo>
                  <a:lnTo>
                    <a:pt x="30" y="67"/>
                  </a:lnTo>
                  <a:close/>
                  <a:moveTo>
                    <a:pt x="25" y="100"/>
                  </a:moveTo>
                  <a:cubicBezTo>
                    <a:pt x="25" y="100"/>
                    <a:pt x="26" y="100"/>
                    <a:pt x="26" y="99"/>
                  </a:cubicBezTo>
                  <a:cubicBezTo>
                    <a:pt x="27" y="99"/>
                    <a:pt x="27" y="99"/>
                    <a:pt x="27" y="99"/>
                  </a:cubicBezTo>
                  <a:cubicBezTo>
                    <a:pt x="27" y="99"/>
                    <a:pt x="27" y="99"/>
                    <a:pt x="27" y="99"/>
                  </a:cubicBezTo>
                  <a:cubicBezTo>
                    <a:pt x="27" y="98"/>
                    <a:pt x="27" y="97"/>
                    <a:pt x="26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26" y="95"/>
                    <a:pt x="28" y="93"/>
                    <a:pt x="29" y="94"/>
                  </a:cubicBezTo>
                  <a:cubicBezTo>
                    <a:pt x="29" y="94"/>
                    <a:pt x="29" y="94"/>
                    <a:pt x="29" y="94"/>
                  </a:cubicBezTo>
                  <a:cubicBezTo>
                    <a:pt x="30" y="94"/>
                    <a:pt x="31" y="96"/>
                    <a:pt x="31" y="98"/>
                  </a:cubicBezTo>
                  <a:cubicBezTo>
                    <a:pt x="31" y="98"/>
                    <a:pt x="30" y="99"/>
                    <a:pt x="30" y="100"/>
                  </a:cubicBezTo>
                  <a:cubicBezTo>
                    <a:pt x="30" y="100"/>
                    <a:pt x="30" y="100"/>
                    <a:pt x="30" y="100"/>
                  </a:cubicBezTo>
                  <a:cubicBezTo>
                    <a:pt x="31" y="100"/>
                    <a:pt x="31" y="100"/>
                    <a:pt x="31" y="100"/>
                  </a:cubicBezTo>
                  <a:cubicBezTo>
                    <a:pt x="31" y="100"/>
                    <a:pt x="31" y="101"/>
                    <a:pt x="31" y="101"/>
                  </a:cubicBezTo>
                  <a:cubicBezTo>
                    <a:pt x="29" y="117"/>
                    <a:pt x="29" y="117"/>
                    <a:pt x="29" y="117"/>
                  </a:cubicBezTo>
                  <a:cubicBezTo>
                    <a:pt x="29" y="117"/>
                    <a:pt x="29" y="117"/>
                    <a:pt x="29" y="117"/>
                  </a:cubicBezTo>
                  <a:cubicBezTo>
                    <a:pt x="28" y="116"/>
                    <a:pt x="28" y="117"/>
                    <a:pt x="28" y="118"/>
                  </a:cubicBezTo>
                  <a:cubicBezTo>
                    <a:pt x="25" y="118"/>
                    <a:pt x="25" y="118"/>
                    <a:pt x="25" y="118"/>
                  </a:cubicBezTo>
                  <a:cubicBezTo>
                    <a:pt x="25" y="117"/>
                    <a:pt x="24" y="117"/>
                    <a:pt x="24" y="116"/>
                  </a:cubicBezTo>
                  <a:cubicBezTo>
                    <a:pt x="24" y="116"/>
                    <a:pt x="24" y="116"/>
                    <a:pt x="23" y="116"/>
                  </a:cubicBezTo>
                  <a:cubicBezTo>
                    <a:pt x="23" y="116"/>
                    <a:pt x="23" y="116"/>
                    <a:pt x="23" y="116"/>
                  </a:cubicBezTo>
                  <a:lnTo>
                    <a:pt x="25" y="100"/>
                  </a:lnTo>
                  <a:close/>
                  <a:moveTo>
                    <a:pt x="21" y="133"/>
                  </a:moveTo>
                  <a:cubicBezTo>
                    <a:pt x="21" y="133"/>
                    <a:pt x="21" y="132"/>
                    <a:pt x="21" y="132"/>
                  </a:cubicBezTo>
                  <a:cubicBezTo>
                    <a:pt x="23" y="132"/>
                    <a:pt x="23" y="132"/>
                    <a:pt x="23" y="132"/>
                  </a:cubicBezTo>
                  <a:cubicBezTo>
                    <a:pt x="23" y="132"/>
                    <a:pt x="23" y="132"/>
                    <a:pt x="23" y="132"/>
                  </a:cubicBezTo>
                  <a:cubicBezTo>
                    <a:pt x="23" y="131"/>
                    <a:pt x="22" y="130"/>
                    <a:pt x="21" y="130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2" y="128"/>
                    <a:pt x="23" y="126"/>
                    <a:pt x="25" y="127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6" y="127"/>
                    <a:pt x="27" y="129"/>
                    <a:pt x="27" y="131"/>
                  </a:cubicBezTo>
                  <a:cubicBezTo>
                    <a:pt x="26" y="131"/>
                    <a:pt x="26" y="131"/>
                    <a:pt x="26" y="133"/>
                  </a:cubicBezTo>
                  <a:cubicBezTo>
                    <a:pt x="26" y="133"/>
                    <a:pt x="26" y="133"/>
                    <a:pt x="26" y="133"/>
                  </a:cubicBezTo>
                  <a:cubicBezTo>
                    <a:pt x="27" y="133"/>
                    <a:pt x="27" y="133"/>
                    <a:pt x="27" y="133"/>
                  </a:cubicBezTo>
                  <a:cubicBezTo>
                    <a:pt x="27" y="133"/>
                    <a:pt x="27" y="134"/>
                    <a:pt x="27" y="134"/>
                  </a:cubicBezTo>
                  <a:cubicBezTo>
                    <a:pt x="25" y="149"/>
                    <a:pt x="25" y="149"/>
                    <a:pt x="25" y="149"/>
                  </a:cubicBezTo>
                  <a:cubicBezTo>
                    <a:pt x="25" y="149"/>
                    <a:pt x="25" y="149"/>
                    <a:pt x="25" y="149"/>
                  </a:cubicBezTo>
                  <a:cubicBezTo>
                    <a:pt x="25" y="149"/>
                    <a:pt x="24" y="150"/>
                    <a:pt x="24" y="150"/>
                  </a:cubicBezTo>
                  <a:cubicBezTo>
                    <a:pt x="24" y="150"/>
                    <a:pt x="23" y="151"/>
                    <a:pt x="23" y="151"/>
                  </a:cubicBezTo>
                  <a:cubicBezTo>
                    <a:pt x="20" y="151"/>
                    <a:pt x="20" y="151"/>
                    <a:pt x="20" y="151"/>
                  </a:cubicBezTo>
                  <a:cubicBezTo>
                    <a:pt x="20" y="150"/>
                    <a:pt x="20" y="149"/>
                    <a:pt x="19" y="149"/>
                  </a:cubicBezTo>
                  <a:cubicBezTo>
                    <a:pt x="19" y="148"/>
                    <a:pt x="19" y="148"/>
                    <a:pt x="19" y="148"/>
                  </a:cubicBezTo>
                  <a:lnTo>
                    <a:pt x="21" y="133"/>
                  </a:lnTo>
                  <a:close/>
                  <a:moveTo>
                    <a:pt x="17" y="166"/>
                  </a:moveTo>
                  <a:cubicBezTo>
                    <a:pt x="17" y="166"/>
                    <a:pt x="17" y="166"/>
                    <a:pt x="17" y="165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8" y="164"/>
                    <a:pt x="18" y="163"/>
                    <a:pt x="17" y="163"/>
                  </a:cubicBezTo>
                  <a:cubicBezTo>
                    <a:pt x="17" y="163"/>
                    <a:pt x="17" y="163"/>
                    <a:pt x="17" y="163"/>
                  </a:cubicBezTo>
                  <a:cubicBezTo>
                    <a:pt x="18" y="161"/>
                    <a:pt x="19" y="159"/>
                    <a:pt x="20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22" y="160"/>
                    <a:pt x="23" y="162"/>
                    <a:pt x="23" y="164"/>
                  </a:cubicBezTo>
                  <a:cubicBezTo>
                    <a:pt x="22" y="164"/>
                    <a:pt x="21" y="165"/>
                    <a:pt x="21" y="166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3" y="166"/>
                    <a:pt x="23" y="167"/>
                    <a:pt x="23" y="167"/>
                  </a:cubicBezTo>
                  <a:cubicBezTo>
                    <a:pt x="21" y="183"/>
                    <a:pt x="21" y="183"/>
                    <a:pt x="21" y="183"/>
                  </a:cubicBezTo>
                  <a:cubicBezTo>
                    <a:pt x="21" y="183"/>
                    <a:pt x="21" y="183"/>
                    <a:pt x="21" y="183"/>
                  </a:cubicBezTo>
                  <a:cubicBezTo>
                    <a:pt x="20" y="182"/>
                    <a:pt x="19" y="183"/>
                    <a:pt x="19" y="184"/>
                  </a:cubicBezTo>
                  <a:cubicBezTo>
                    <a:pt x="16" y="184"/>
                    <a:pt x="16" y="184"/>
                    <a:pt x="16" y="184"/>
                  </a:cubicBezTo>
                  <a:cubicBezTo>
                    <a:pt x="16" y="183"/>
                    <a:pt x="15" y="182"/>
                    <a:pt x="15" y="182"/>
                  </a:cubicBezTo>
                  <a:cubicBezTo>
                    <a:pt x="15" y="182"/>
                    <a:pt x="15" y="182"/>
                    <a:pt x="15" y="182"/>
                  </a:cubicBezTo>
                  <a:lnTo>
                    <a:pt x="17" y="166"/>
                  </a:lnTo>
                  <a:close/>
                  <a:moveTo>
                    <a:pt x="12" y="199"/>
                  </a:moveTo>
                  <a:cubicBezTo>
                    <a:pt x="12" y="199"/>
                    <a:pt x="13" y="198"/>
                    <a:pt x="13" y="198"/>
                  </a:cubicBezTo>
                  <a:cubicBezTo>
                    <a:pt x="14" y="198"/>
                    <a:pt x="14" y="198"/>
                    <a:pt x="14" y="198"/>
                  </a:cubicBezTo>
                  <a:cubicBezTo>
                    <a:pt x="14" y="198"/>
                    <a:pt x="14" y="198"/>
                    <a:pt x="14" y="198"/>
                  </a:cubicBezTo>
                  <a:cubicBezTo>
                    <a:pt x="14" y="197"/>
                    <a:pt x="14" y="196"/>
                    <a:pt x="13" y="196"/>
                  </a:cubicBezTo>
                  <a:cubicBezTo>
                    <a:pt x="13" y="196"/>
                    <a:pt x="13" y="196"/>
                    <a:pt x="13" y="196"/>
                  </a:cubicBezTo>
                  <a:cubicBezTo>
                    <a:pt x="13" y="194"/>
                    <a:pt x="15" y="192"/>
                    <a:pt x="16" y="193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3"/>
                    <a:pt x="18" y="195"/>
                    <a:pt x="18" y="197"/>
                  </a:cubicBezTo>
                  <a:cubicBezTo>
                    <a:pt x="18" y="197"/>
                    <a:pt x="17" y="198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8" y="199"/>
                    <a:pt x="18" y="200"/>
                    <a:pt x="18" y="200"/>
                  </a:cubicBezTo>
                  <a:cubicBezTo>
                    <a:pt x="16" y="216"/>
                    <a:pt x="16" y="216"/>
                    <a:pt x="16" y="216"/>
                  </a:cubicBezTo>
                  <a:cubicBezTo>
                    <a:pt x="16" y="215"/>
                    <a:pt x="16" y="215"/>
                    <a:pt x="16" y="215"/>
                  </a:cubicBezTo>
                  <a:cubicBezTo>
                    <a:pt x="16" y="215"/>
                    <a:pt x="15" y="216"/>
                    <a:pt x="15" y="217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2" y="216"/>
                    <a:pt x="11" y="215"/>
                    <a:pt x="10" y="215"/>
                  </a:cubicBezTo>
                  <a:cubicBezTo>
                    <a:pt x="10" y="215"/>
                    <a:pt x="10" y="215"/>
                    <a:pt x="10" y="215"/>
                  </a:cubicBezTo>
                  <a:lnTo>
                    <a:pt x="12" y="199"/>
                  </a:lnTo>
                  <a:close/>
                  <a:moveTo>
                    <a:pt x="12" y="248"/>
                  </a:moveTo>
                  <a:cubicBezTo>
                    <a:pt x="11" y="248"/>
                    <a:pt x="10" y="249"/>
                    <a:pt x="10" y="250"/>
                  </a:cubicBezTo>
                  <a:cubicBezTo>
                    <a:pt x="7" y="250"/>
                    <a:pt x="7" y="250"/>
                    <a:pt x="7" y="250"/>
                  </a:cubicBezTo>
                  <a:cubicBezTo>
                    <a:pt x="7" y="249"/>
                    <a:pt x="7" y="248"/>
                    <a:pt x="7" y="248"/>
                  </a:cubicBezTo>
                  <a:cubicBezTo>
                    <a:pt x="7" y="248"/>
                    <a:pt x="6" y="247"/>
                    <a:pt x="6" y="247"/>
                  </a:cubicBezTo>
                  <a:cubicBezTo>
                    <a:pt x="6" y="247"/>
                    <a:pt x="6" y="247"/>
                    <a:pt x="6" y="247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2"/>
                    <a:pt x="8" y="231"/>
                    <a:pt x="8" y="231"/>
                  </a:cubicBezTo>
                  <a:cubicBezTo>
                    <a:pt x="10" y="231"/>
                    <a:pt x="10" y="231"/>
                    <a:pt x="10" y="231"/>
                  </a:cubicBezTo>
                  <a:cubicBezTo>
                    <a:pt x="10" y="231"/>
                    <a:pt x="10" y="231"/>
                    <a:pt x="10" y="231"/>
                  </a:cubicBezTo>
                  <a:cubicBezTo>
                    <a:pt x="10" y="230"/>
                    <a:pt x="10" y="230"/>
                    <a:pt x="9" y="229"/>
                  </a:cubicBezTo>
                  <a:cubicBezTo>
                    <a:pt x="9" y="229"/>
                    <a:pt x="9" y="229"/>
                    <a:pt x="9" y="229"/>
                  </a:cubicBezTo>
                  <a:cubicBezTo>
                    <a:pt x="8" y="229"/>
                    <a:pt x="8" y="229"/>
                    <a:pt x="8" y="229"/>
                  </a:cubicBezTo>
                  <a:cubicBezTo>
                    <a:pt x="9" y="227"/>
                    <a:pt x="10" y="225"/>
                    <a:pt x="12" y="226"/>
                  </a:cubicBezTo>
                  <a:cubicBezTo>
                    <a:pt x="12" y="226"/>
                    <a:pt x="12" y="226"/>
                    <a:pt x="12" y="226"/>
                  </a:cubicBezTo>
                  <a:cubicBezTo>
                    <a:pt x="13" y="226"/>
                    <a:pt x="14" y="227"/>
                    <a:pt x="14" y="230"/>
                  </a:cubicBezTo>
                  <a:cubicBezTo>
                    <a:pt x="14" y="230"/>
                    <a:pt x="14" y="230"/>
                    <a:pt x="13" y="230"/>
                  </a:cubicBezTo>
                  <a:cubicBezTo>
                    <a:pt x="13" y="230"/>
                    <a:pt x="13" y="231"/>
                    <a:pt x="13" y="231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2"/>
                    <a:pt x="14" y="232"/>
                    <a:pt x="14" y="232"/>
                  </a:cubicBezTo>
                  <a:cubicBezTo>
                    <a:pt x="14" y="232"/>
                    <a:pt x="14" y="233"/>
                    <a:pt x="14" y="233"/>
                  </a:cubicBezTo>
                  <a:cubicBezTo>
                    <a:pt x="12" y="248"/>
                    <a:pt x="12" y="248"/>
                    <a:pt x="12" y="248"/>
                  </a:cubicBezTo>
                  <a:close/>
                  <a:moveTo>
                    <a:pt x="21" y="250"/>
                  </a:moveTo>
                  <a:cubicBezTo>
                    <a:pt x="21" y="250"/>
                    <a:pt x="20" y="251"/>
                    <a:pt x="20" y="252"/>
                  </a:cubicBezTo>
                  <a:cubicBezTo>
                    <a:pt x="15" y="251"/>
                    <a:pt x="15" y="251"/>
                    <a:pt x="15" y="251"/>
                  </a:cubicBezTo>
                  <a:cubicBezTo>
                    <a:pt x="15" y="250"/>
                    <a:pt x="15" y="250"/>
                    <a:pt x="15" y="249"/>
                  </a:cubicBezTo>
                  <a:cubicBezTo>
                    <a:pt x="15" y="249"/>
                    <a:pt x="14" y="249"/>
                    <a:pt x="14" y="249"/>
                  </a:cubicBezTo>
                  <a:cubicBezTo>
                    <a:pt x="14" y="249"/>
                    <a:pt x="14" y="249"/>
                    <a:pt x="14" y="249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2"/>
                  </a:cubicBezTo>
                  <a:cubicBezTo>
                    <a:pt x="18" y="233"/>
                    <a:pt x="18" y="233"/>
                    <a:pt x="18" y="233"/>
                  </a:cubicBezTo>
                  <a:cubicBezTo>
                    <a:pt x="18" y="232"/>
                    <a:pt x="18" y="232"/>
                    <a:pt x="18" y="232"/>
                  </a:cubicBezTo>
                  <a:cubicBezTo>
                    <a:pt x="18" y="232"/>
                    <a:pt x="18" y="231"/>
                    <a:pt x="17" y="230"/>
                  </a:cubicBezTo>
                  <a:cubicBezTo>
                    <a:pt x="17" y="230"/>
                    <a:pt x="17" y="230"/>
                    <a:pt x="16" y="230"/>
                  </a:cubicBezTo>
                  <a:cubicBezTo>
                    <a:pt x="16" y="230"/>
                    <a:pt x="16" y="230"/>
                    <a:pt x="16" y="230"/>
                  </a:cubicBezTo>
                  <a:cubicBezTo>
                    <a:pt x="17" y="228"/>
                    <a:pt x="19" y="227"/>
                    <a:pt x="21" y="227"/>
                  </a:cubicBezTo>
                  <a:cubicBezTo>
                    <a:pt x="21" y="227"/>
                    <a:pt x="21" y="227"/>
                    <a:pt x="21" y="227"/>
                  </a:cubicBezTo>
                  <a:cubicBezTo>
                    <a:pt x="22" y="227"/>
                    <a:pt x="24" y="229"/>
                    <a:pt x="24" y="231"/>
                  </a:cubicBezTo>
                  <a:cubicBezTo>
                    <a:pt x="23" y="231"/>
                    <a:pt x="22" y="232"/>
                    <a:pt x="22" y="233"/>
                  </a:cubicBezTo>
                  <a:cubicBezTo>
                    <a:pt x="22" y="233"/>
                    <a:pt x="22" y="233"/>
                    <a:pt x="22" y="233"/>
                  </a:cubicBezTo>
                  <a:cubicBezTo>
                    <a:pt x="23" y="234"/>
                    <a:pt x="23" y="234"/>
                    <a:pt x="23" y="234"/>
                  </a:cubicBezTo>
                  <a:cubicBezTo>
                    <a:pt x="23" y="234"/>
                    <a:pt x="23" y="234"/>
                    <a:pt x="24" y="234"/>
                  </a:cubicBezTo>
                  <a:cubicBezTo>
                    <a:pt x="22" y="250"/>
                    <a:pt x="22" y="250"/>
                    <a:pt x="22" y="250"/>
                  </a:cubicBezTo>
                  <a:lnTo>
                    <a:pt x="21" y="250"/>
                  </a:lnTo>
                  <a:close/>
                  <a:moveTo>
                    <a:pt x="33" y="252"/>
                  </a:moveTo>
                  <a:cubicBezTo>
                    <a:pt x="33" y="252"/>
                    <a:pt x="32" y="252"/>
                    <a:pt x="32" y="252"/>
                  </a:cubicBezTo>
                  <a:cubicBezTo>
                    <a:pt x="32" y="252"/>
                    <a:pt x="31" y="253"/>
                    <a:pt x="31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1"/>
                    <a:pt x="24" y="251"/>
                  </a:cubicBezTo>
                  <a:cubicBezTo>
                    <a:pt x="24" y="251"/>
                    <a:pt x="24" y="250"/>
                    <a:pt x="23" y="250"/>
                  </a:cubicBezTo>
                  <a:cubicBezTo>
                    <a:pt x="23" y="250"/>
                    <a:pt x="23" y="250"/>
                    <a:pt x="23" y="250"/>
                  </a:cubicBezTo>
                  <a:cubicBezTo>
                    <a:pt x="25" y="235"/>
                    <a:pt x="25" y="235"/>
                    <a:pt x="25" y="235"/>
                  </a:cubicBezTo>
                  <a:cubicBezTo>
                    <a:pt x="26" y="234"/>
                    <a:pt x="26" y="234"/>
                    <a:pt x="26" y="234"/>
                  </a:cubicBezTo>
                  <a:cubicBezTo>
                    <a:pt x="27" y="234"/>
                    <a:pt x="27" y="234"/>
                    <a:pt x="27" y="234"/>
                  </a:cubicBezTo>
                  <a:cubicBezTo>
                    <a:pt x="27" y="234"/>
                    <a:pt x="27" y="234"/>
                    <a:pt x="27" y="234"/>
                  </a:cubicBezTo>
                  <a:cubicBezTo>
                    <a:pt x="27" y="233"/>
                    <a:pt x="27" y="232"/>
                    <a:pt x="27" y="232"/>
                  </a:cubicBezTo>
                  <a:cubicBezTo>
                    <a:pt x="27" y="232"/>
                    <a:pt x="26" y="232"/>
                    <a:pt x="26" y="231"/>
                  </a:cubicBezTo>
                  <a:cubicBezTo>
                    <a:pt x="27" y="230"/>
                    <a:pt x="29" y="228"/>
                    <a:pt x="31" y="229"/>
                  </a:cubicBezTo>
                  <a:cubicBezTo>
                    <a:pt x="31" y="229"/>
                    <a:pt x="31" y="229"/>
                    <a:pt x="31" y="229"/>
                  </a:cubicBezTo>
                  <a:cubicBezTo>
                    <a:pt x="33" y="229"/>
                    <a:pt x="35" y="231"/>
                    <a:pt x="35" y="233"/>
                  </a:cubicBezTo>
                  <a:cubicBezTo>
                    <a:pt x="34" y="233"/>
                    <a:pt x="34" y="234"/>
                    <a:pt x="34" y="235"/>
                  </a:cubicBezTo>
                  <a:cubicBezTo>
                    <a:pt x="34" y="235"/>
                    <a:pt x="34" y="235"/>
                    <a:pt x="34" y="235"/>
                  </a:cubicBezTo>
                  <a:cubicBezTo>
                    <a:pt x="35" y="235"/>
                    <a:pt x="35" y="235"/>
                    <a:pt x="35" y="235"/>
                  </a:cubicBezTo>
                  <a:cubicBezTo>
                    <a:pt x="35" y="236"/>
                    <a:pt x="35" y="236"/>
                    <a:pt x="35" y="236"/>
                  </a:cubicBezTo>
                  <a:cubicBezTo>
                    <a:pt x="33" y="252"/>
                    <a:pt x="33" y="252"/>
                    <a:pt x="33" y="252"/>
                  </a:cubicBezTo>
                  <a:close/>
                  <a:moveTo>
                    <a:pt x="44" y="254"/>
                  </a:moveTo>
                  <a:cubicBezTo>
                    <a:pt x="44" y="254"/>
                    <a:pt x="44" y="254"/>
                    <a:pt x="43" y="254"/>
                  </a:cubicBezTo>
                  <a:cubicBezTo>
                    <a:pt x="43" y="254"/>
                    <a:pt x="43" y="255"/>
                    <a:pt x="43" y="255"/>
                  </a:cubicBezTo>
                  <a:cubicBezTo>
                    <a:pt x="36" y="254"/>
                    <a:pt x="36" y="254"/>
                    <a:pt x="36" y="254"/>
                  </a:cubicBezTo>
                  <a:cubicBezTo>
                    <a:pt x="36" y="254"/>
                    <a:pt x="36" y="253"/>
                    <a:pt x="36" y="253"/>
                  </a:cubicBezTo>
                  <a:cubicBezTo>
                    <a:pt x="36" y="252"/>
                    <a:pt x="35" y="252"/>
                    <a:pt x="35" y="252"/>
                  </a:cubicBezTo>
                  <a:cubicBezTo>
                    <a:pt x="35" y="252"/>
                    <a:pt x="35" y="252"/>
                    <a:pt x="35" y="252"/>
                  </a:cubicBezTo>
                  <a:cubicBezTo>
                    <a:pt x="37" y="236"/>
                    <a:pt x="37" y="236"/>
                    <a:pt x="37" y="236"/>
                  </a:cubicBezTo>
                  <a:cubicBezTo>
                    <a:pt x="37" y="236"/>
                    <a:pt x="37" y="236"/>
                    <a:pt x="37" y="236"/>
                  </a:cubicBezTo>
                  <a:cubicBezTo>
                    <a:pt x="39" y="236"/>
                    <a:pt x="39" y="236"/>
                    <a:pt x="39" y="236"/>
                  </a:cubicBezTo>
                  <a:cubicBezTo>
                    <a:pt x="39" y="236"/>
                    <a:pt x="39" y="236"/>
                    <a:pt x="39" y="236"/>
                  </a:cubicBezTo>
                  <a:cubicBezTo>
                    <a:pt x="39" y="235"/>
                    <a:pt x="39" y="234"/>
                    <a:pt x="38" y="234"/>
                  </a:cubicBezTo>
                  <a:cubicBezTo>
                    <a:pt x="38" y="234"/>
                    <a:pt x="38" y="233"/>
                    <a:pt x="38" y="233"/>
                  </a:cubicBezTo>
                  <a:cubicBezTo>
                    <a:pt x="39" y="231"/>
                    <a:pt x="41" y="230"/>
                    <a:pt x="43" y="231"/>
                  </a:cubicBezTo>
                  <a:cubicBezTo>
                    <a:pt x="43" y="231"/>
                    <a:pt x="43" y="231"/>
                    <a:pt x="43" y="231"/>
                  </a:cubicBezTo>
                  <a:cubicBezTo>
                    <a:pt x="45" y="231"/>
                    <a:pt x="46" y="233"/>
                    <a:pt x="47" y="235"/>
                  </a:cubicBezTo>
                  <a:cubicBezTo>
                    <a:pt x="46" y="235"/>
                    <a:pt x="46" y="235"/>
                    <a:pt x="46" y="235"/>
                  </a:cubicBezTo>
                  <a:cubicBezTo>
                    <a:pt x="45" y="235"/>
                    <a:pt x="45" y="236"/>
                    <a:pt x="45" y="237"/>
                  </a:cubicBezTo>
                  <a:cubicBezTo>
                    <a:pt x="45" y="237"/>
                    <a:pt x="45" y="237"/>
                    <a:pt x="45" y="237"/>
                  </a:cubicBezTo>
                  <a:cubicBezTo>
                    <a:pt x="46" y="237"/>
                    <a:pt x="46" y="237"/>
                    <a:pt x="46" y="237"/>
                  </a:cubicBezTo>
                  <a:cubicBezTo>
                    <a:pt x="46" y="238"/>
                    <a:pt x="46" y="238"/>
                    <a:pt x="47" y="238"/>
                  </a:cubicBezTo>
                  <a:cubicBezTo>
                    <a:pt x="45" y="254"/>
                    <a:pt x="45" y="254"/>
                    <a:pt x="45" y="254"/>
                  </a:cubicBezTo>
                  <a:lnTo>
                    <a:pt x="44" y="254"/>
                  </a:lnTo>
                  <a:close/>
                  <a:moveTo>
                    <a:pt x="56" y="256"/>
                  </a:moveTo>
                  <a:cubicBezTo>
                    <a:pt x="55" y="255"/>
                    <a:pt x="55" y="256"/>
                    <a:pt x="54" y="257"/>
                  </a:cubicBezTo>
                  <a:cubicBezTo>
                    <a:pt x="51" y="257"/>
                    <a:pt x="51" y="257"/>
                    <a:pt x="51" y="257"/>
                  </a:cubicBezTo>
                  <a:cubicBezTo>
                    <a:pt x="48" y="256"/>
                    <a:pt x="48" y="256"/>
                    <a:pt x="48" y="256"/>
                  </a:cubicBezTo>
                  <a:cubicBezTo>
                    <a:pt x="48" y="255"/>
                    <a:pt x="47" y="254"/>
                    <a:pt x="46" y="254"/>
                  </a:cubicBezTo>
                  <a:cubicBezTo>
                    <a:pt x="46" y="254"/>
                    <a:pt x="46" y="254"/>
                    <a:pt x="46" y="254"/>
                  </a:cubicBezTo>
                  <a:cubicBezTo>
                    <a:pt x="48" y="238"/>
                    <a:pt x="48" y="238"/>
                    <a:pt x="48" y="238"/>
                  </a:cubicBezTo>
                  <a:cubicBezTo>
                    <a:pt x="49" y="238"/>
                    <a:pt x="49" y="238"/>
                    <a:pt x="49" y="238"/>
                  </a:cubicBezTo>
                  <a:cubicBezTo>
                    <a:pt x="50" y="238"/>
                    <a:pt x="50" y="238"/>
                    <a:pt x="50" y="238"/>
                  </a:cubicBezTo>
                  <a:cubicBezTo>
                    <a:pt x="50" y="238"/>
                    <a:pt x="50" y="238"/>
                    <a:pt x="50" y="238"/>
                  </a:cubicBezTo>
                  <a:cubicBezTo>
                    <a:pt x="50" y="237"/>
                    <a:pt x="50" y="236"/>
                    <a:pt x="49" y="235"/>
                  </a:cubicBezTo>
                  <a:cubicBezTo>
                    <a:pt x="50" y="233"/>
                    <a:pt x="52" y="232"/>
                    <a:pt x="54" y="232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4" y="232"/>
                    <a:pt x="54" y="233"/>
                    <a:pt x="55" y="233"/>
                  </a:cubicBezTo>
                  <a:cubicBezTo>
                    <a:pt x="56" y="233"/>
                    <a:pt x="58" y="235"/>
                    <a:pt x="58" y="237"/>
                  </a:cubicBezTo>
                  <a:cubicBezTo>
                    <a:pt x="58" y="237"/>
                    <a:pt x="58" y="237"/>
                    <a:pt x="57" y="237"/>
                  </a:cubicBezTo>
                  <a:cubicBezTo>
                    <a:pt x="57" y="237"/>
                    <a:pt x="57" y="238"/>
                    <a:pt x="57" y="239"/>
                  </a:cubicBezTo>
                  <a:cubicBezTo>
                    <a:pt x="57" y="239"/>
                    <a:pt x="57" y="239"/>
                    <a:pt x="57" y="239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58" y="239"/>
                    <a:pt x="58" y="240"/>
                    <a:pt x="58" y="240"/>
                  </a:cubicBezTo>
                  <a:cubicBezTo>
                    <a:pt x="56" y="256"/>
                    <a:pt x="56" y="256"/>
                    <a:pt x="56" y="256"/>
                  </a:cubicBezTo>
                  <a:close/>
                  <a:moveTo>
                    <a:pt x="68" y="257"/>
                  </a:moveTo>
                  <a:cubicBezTo>
                    <a:pt x="67" y="257"/>
                    <a:pt x="66" y="258"/>
                    <a:pt x="66" y="259"/>
                  </a:cubicBezTo>
                  <a:cubicBezTo>
                    <a:pt x="59" y="258"/>
                    <a:pt x="59" y="258"/>
                    <a:pt x="59" y="258"/>
                  </a:cubicBezTo>
                  <a:cubicBezTo>
                    <a:pt x="59" y="257"/>
                    <a:pt x="59" y="257"/>
                    <a:pt x="59" y="256"/>
                  </a:cubicBezTo>
                  <a:cubicBezTo>
                    <a:pt x="59" y="256"/>
                    <a:pt x="58" y="256"/>
                    <a:pt x="58" y="256"/>
                  </a:cubicBezTo>
                  <a:cubicBezTo>
                    <a:pt x="58" y="256"/>
                    <a:pt x="58" y="256"/>
                    <a:pt x="58" y="256"/>
                  </a:cubicBezTo>
                  <a:cubicBezTo>
                    <a:pt x="60" y="240"/>
                    <a:pt x="60" y="240"/>
                    <a:pt x="60" y="240"/>
                  </a:cubicBezTo>
                  <a:cubicBezTo>
                    <a:pt x="60" y="240"/>
                    <a:pt x="60" y="240"/>
                    <a:pt x="60" y="240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2" y="239"/>
                    <a:pt x="62" y="239"/>
                    <a:pt x="62" y="239"/>
                  </a:cubicBezTo>
                  <a:cubicBezTo>
                    <a:pt x="62" y="238"/>
                    <a:pt x="61" y="237"/>
                    <a:pt x="61" y="237"/>
                  </a:cubicBezTo>
                  <a:cubicBezTo>
                    <a:pt x="62" y="235"/>
                    <a:pt x="64" y="234"/>
                    <a:pt x="66" y="234"/>
                  </a:cubicBezTo>
                  <a:cubicBezTo>
                    <a:pt x="66" y="234"/>
                    <a:pt x="66" y="234"/>
                    <a:pt x="66" y="234"/>
                  </a:cubicBezTo>
                  <a:cubicBezTo>
                    <a:pt x="68" y="235"/>
                    <a:pt x="70" y="236"/>
                    <a:pt x="70" y="239"/>
                  </a:cubicBezTo>
                  <a:cubicBezTo>
                    <a:pt x="70" y="239"/>
                    <a:pt x="69" y="239"/>
                    <a:pt x="69" y="239"/>
                  </a:cubicBezTo>
                  <a:cubicBezTo>
                    <a:pt x="69" y="239"/>
                    <a:pt x="68" y="240"/>
                    <a:pt x="68" y="241"/>
                  </a:cubicBezTo>
                  <a:cubicBezTo>
                    <a:pt x="68" y="241"/>
                    <a:pt x="68" y="241"/>
                    <a:pt x="68" y="241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0" y="242"/>
                    <a:pt x="70" y="242"/>
                  </a:cubicBezTo>
                  <a:cubicBezTo>
                    <a:pt x="68" y="257"/>
                    <a:pt x="68" y="257"/>
                    <a:pt x="68" y="257"/>
                  </a:cubicBezTo>
                  <a:close/>
                  <a:moveTo>
                    <a:pt x="79" y="259"/>
                  </a:moveTo>
                  <a:cubicBezTo>
                    <a:pt x="78" y="259"/>
                    <a:pt x="78" y="260"/>
                    <a:pt x="77" y="261"/>
                  </a:cubicBezTo>
                  <a:cubicBezTo>
                    <a:pt x="71" y="260"/>
                    <a:pt x="71" y="260"/>
                    <a:pt x="71" y="260"/>
                  </a:cubicBezTo>
                  <a:cubicBezTo>
                    <a:pt x="71" y="259"/>
                    <a:pt x="70" y="258"/>
                    <a:pt x="70" y="258"/>
                  </a:cubicBezTo>
                  <a:cubicBezTo>
                    <a:pt x="70" y="258"/>
                    <a:pt x="70" y="258"/>
                    <a:pt x="70" y="258"/>
                  </a:cubicBezTo>
                  <a:cubicBezTo>
                    <a:pt x="72" y="242"/>
                    <a:pt x="72" y="242"/>
                    <a:pt x="72" y="242"/>
                  </a:cubicBezTo>
                  <a:cubicBezTo>
                    <a:pt x="72" y="242"/>
                    <a:pt x="72" y="242"/>
                    <a:pt x="72" y="241"/>
                  </a:cubicBezTo>
                  <a:cubicBezTo>
                    <a:pt x="73" y="242"/>
                    <a:pt x="73" y="242"/>
                    <a:pt x="73" y="242"/>
                  </a:cubicBezTo>
                  <a:cubicBezTo>
                    <a:pt x="73" y="241"/>
                    <a:pt x="73" y="241"/>
                    <a:pt x="73" y="241"/>
                  </a:cubicBezTo>
                  <a:cubicBezTo>
                    <a:pt x="74" y="240"/>
                    <a:pt x="73" y="239"/>
                    <a:pt x="72" y="239"/>
                  </a:cubicBezTo>
                  <a:cubicBezTo>
                    <a:pt x="73" y="237"/>
                    <a:pt x="75" y="236"/>
                    <a:pt x="77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80" y="237"/>
                    <a:pt x="81" y="238"/>
                    <a:pt x="81" y="241"/>
                  </a:cubicBezTo>
                  <a:cubicBezTo>
                    <a:pt x="81" y="240"/>
                    <a:pt x="80" y="241"/>
                    <a:pt x="80" y="242"/>
                  </a:cubicBezTo>
                  <a:cubicBezTo>
                    <a:pt x="80" y="243"/>
                    <a:pt x="80" y="243"/>
                    <a:pt x="80" y="243"/>
                  </a:cubicBezTo>
                  <a:cubicBezTo>
                    <a:pt x="81" y="243"/>
                    <a:pt x="81" y="243"/>
                    <a:pt x="81" y="243"/>
                  </a:cubicBezTo>
                  <a:cubicBezTo>
                    <a:pt x="81" y="243"/>
                    <a:pt x="81" y="244"/>
                    <a:pt x="81" y="244"/>
                  </a:cubicBezTo>
                  <a:cubicBezTo>
                    <a:pt x="79" y="259"/>
                    <a:pt x="79" y="259"/>
                    <a:pt x="79" y="259"/>
                  </a:cubicBezTo>
                  <a:close/>
                  <a:moveTo>
                    <a:pt x="89" y="261"/>
                  </a:moveTo>
                  <a:cubicBezTo>
                    <a:pt x="88" y="261"/>
                    <a:pt x="87" y="261"/>
                    <a:pt x="87" y="263"/>
                  </a:cubicBezTo>
                  <a:cubicBezTo>
                    <a:pt x="82" y="262"/>
                    <a:pt x="82" y="262"/>
                    <a:pt x="82" y="262"/>
                  </a:cubicBezTo>
                  <a:cubicBezTo>
                    <a:pt x="82" y="261"/>
                    <a:pt x="82" y="260"/>
                    <a:pt x="81" y="260"/>
                  </a:cubicBezTo>
                  <a:cubicBezTo>
                    <a:pt x="81" y="260"/>
                    <a:pt x="81" y="260"/>
                    <a:pt x="81" y="260"/>
                  </a:cubicBezTo>
                  <a:cubicBezTo>
                    <a:pt x="83" y="244"/>
                    <a:pt x="83" y="244"/>
                    <a:pt x="83" y="244"/>
                  </a:cubicBezTo>
                  <a:cubicBezTo>
                    <a:pt x="83" y="244"/>
                    <a:pt x="83" y="244"/>
                    <a:pt x="84" y="243"/>
                  </a:cubicBezTo>
                  <a:cubicBezTo>
                    <a:pt x="85" y="244"/>
                    <a:pt x="85" y="244"/>
                    <a:pt x="85" y="244"/>
                  </a:cubicBezTo>
                  <a:cubicBezTo>
                    <a:pt x="85" y="243"/>
                    <a:pt x="85" y="243"/>
                    <a:pt x="85" y="243"/>
                  </a:cubicBezTo>
                  <a:cubicBezTo>
                    <a:pt x="85" y="242"/>
                    <a:pt x="85" y="241"/>
                    <a:pt x="84" y="241"/>
                  </a:cubicBezTo>
                  <a:cubicBezTo>
                    <a:pt x="85" y="239"/>
                    <a:pt x="86" y="238"/>
                    <a:pt x="88" y="238"/>
                  </a:cubicBezTo>
                  <a:cubicBezTo>
                    <a:pt x="88" y="238"/>
                    <a:pt x="88" y="238"/>
                    <a:pt x="88" y="238"/>
                  </a:cubicBezTo>
                  <a:cubicBezTo>
                    <a:pt x="90" y="238"/>
                    <a:pt x="91" y="240"/>
                    <a:pt x="91" y="242"/>
                  </a:cubicBezTo>
                  <a:cubicBezTo>
                    <a:pt x="90" y="242"/>
                    <a:pt x="90" y="243"/>
                    <a:pt x="89" y="244"/>
                  </a:cubicBezTo>
                  <a:cubicBezTo>
                    <a:pt x="89" y="244"/>
                    <a:pt x="89" y="244"/>
                    <a:pt x="89" y="244"/>
                  </a:cubicBezTo>
                  <a:cubicBezTo>
                    <a:pt x="91" y="244"/>
                    <a:pt x="91" y="244"/>
                    <a:pt x="91" y="244"/>
                  </a:cubicBezTo>
                  <a:cubicBezTo>
                    <a:pt x="91" y="245"/>
                    <a:pt x="91" y="245"/>
                    <a:pt x="91" y="245"/>
                  </a:cubicBezTo>
                  <a:cubicBezTo>
                    <a:pt x="89" y="261"/>
                    <a:pt x="89" y="261"/>
                    <a:pt x="89" y="261"/>
                  </a:cubicBezTo>
                  <a:close/>
                  <a:moveTo>
                    <a:pt x="99" y="246"/>
                  </a:moveTo>
                  <a:cubicBezTo>
                    <a:pt x="99" y="246"/>
                    <a:pt x="99" y="246"/>
                    <a:pt x="99" y="247"/>
                  </a:cubicBezTo>
                  <a:cubicBezTo>
                    <a:pt x="97" y="262"/>
                    <a:pt x="97" y="262"/>
                    <a:pt x="97" y="262"/>
                  </a:cubicBezTo>
                  <a:cubicBezTo>
                    <a:pt x="97" y="262"/>
                    <a:pt x="97" y="262"/>
                    <a:pt x="97" y="262"/>
                  </a:cubicBezTo>
                  <a:cubicBezTo>
                    <a:pt x="96" y="262"/>
                    <a:pt x="96" y="262"/>
                    <a:pt x="96" y="262"/>
                  </a:cubicBezTo>
                  <a:cubicBezTo>
                    <a:pt x="95" y="263"/>
                    <a:pt x="95" y="263"/>
                    <a:pt x="95" y="264"/>
                  </a:cubicBezTo>
                  <a:cubicBezTo>
                    <a:pt x="92" y="263"/>
                    <a:pt x="92" y="263"/>
                    <a:pt x="92" y="263"/>
                  </a:cubicBezTo>
                  <a:cubicBezTo>
                    <a:pt x="92" y="262"/>
                    <a:pt x="92" y="261"/>
                    <a:pt x="91" y="261"/>
                  </a:cubicBezTo>
                  <a:cubicBezTo>
                    <a:pt x="91" y="261"/>
                    <a:pt x="91" y="261"/>
                    <a:pt x="91" y="261"/>
                  </a:cubicBezTo>
                  <a:cubicBezTo>
                    <a:pt x="93" y="245"/>
                    <a:pt x="93" y="245"/>
                    <a:pt x="93" y="245"/>
                  </a:cubicBezTo>
                  <a:cubicBezTo>
                    <a:pt x="93" y="245"/>
                    <a:pt x="93" y="245"/>
                    <a:pt x="93" y="245"/>
                  </a:cubicBezTo>
                  <a:cubicBezTo>
                    <a:pt x="94" y="245"/>
                    <a:pt x="94" y="245"/>
                    <a:pt x="94" y="245"/>
                  </a:cubicBezTo>
                  <a:cubicBezTo>
                    <a:pt x="94" y="245"/>
                    <a:pt x="94" y="245"/>
                    <a:pt x="94" y="245"/>
                  </a:cubicBezTo>
                  <a:cubicBezTo>
                    <a:pt x="95" y="244"/>
                    <a:pt x="94" y="243"/>
                    <a:pt x="93" y="242"/>
                  </a:cubicBezTo>
                  <a:cubicBezTo>
                    <a:pt x="94" y="240"/>
                    <a:pt x="95" y="239"/>
                    <a:pt x="97" y="239"/>
                  </a:cubicBezTo>
                  <a:cubicBezTo>
                    <a:pt x="97" y="239"/>
                    <a:pt x="97" y="239"/>
                    <a:pt x="97" y="239"/>
                  </a:cubicBezTo>
                  <a:cubicBezTo>
                    <a:pt x="98" y="240"/>
                    <a:pt x="99" y="241"/>
                    <a:pt x="99" y="243"/>
                  </a:cubicBezTo>
                  <a:cubicBezTo>
                    <a:pt x="98" y="243"/>
                    <a:pt x="98" y="244"/>
                    <a:pt x="97" y="245"/>
                  </a:cubicBezTo>
                  <a:cubicBezTo>
                    <a:pt x="97" y="246"/>
                    <a:pt x="97" y="246"/>
                    <a:pt x="97" y="246"/>
                  </a:cubicBezTo>
                  <a:lnTo>
                    <a:pt x="99" y="246"/>
                  </a:lnTo>
                  <a:close/>
                  <a:moveTo>
                    <a:pt x="103" y="213"/>
                  </a:moveTo>
                  <a:cubicBezTo>
                    <a:pt x="103" y="213"/>
                    <a:pt x="103" y="213"/>
                    <a:pt x="103" y="214"/>
                  </a:cubicBezTo>
                  <a:cubicBezTo>
                    <a:pt x="101" y="229"/>
                    <a:pt x="101" y="229"/>
                    <a:pt x="101" y="229"/>
                  </a:cubicBezTo>
                  <a:cubicBezTo>
                    <a:pt x="101" y="229"/>
                    <a:pt x="101" y="229"/>
                    <a:pt x="101" y="229"/>
                  </a:cubicBezTo>
                  <a:cubicBezTo>
                    <a:pt x="100" y="229"/>
                    <a:pt x="100" y="230"/>
                    <a:pt x="99" y="231"/>
                  </a:cubicBezTo>
                  <a:cubicBezTo>
                    <a:pt x="96" y="230"/>
                    <a:pt x="96" y="230"/>
                    <a:pt x="96" y="230"/>
                  </a:cubicBezTo>
                  <a:cubicBezTo>
                    <a:pt x="96" y="230"/>
                    <a:pt x="96" y="229"/>
                    <a:pt x="96" y="229"/>
                  </a:cubicBezTo>
                  <a:cubicBezTo>
                    <a:pt x="96" y="229"/>
                    <a:pt x="95" y="228"/>
                    <a:pt x="95" y="228"/>
                  </a:cubicBezTo>
                  <a:cubicBezTo>
                    <a:pt x="95" y="228"/>
                    <a:pt x="95" y="228"/>
                    <a:pt x="95" y="228"/>
                  </a:cubicBezTo>
                  <a:cubicBezTo>
                    <a:pt x="97" y="213"/>
                    <a:pt x="97" y="213"/>
                    <a:pt x="97" y="213"/>
                  </a:cubicBezTo>
                  <a:cubicBezTo>
                    <a:pt x="97" y="213"/>
                    <a:pt x="97" y="212"/>
                    <a:pt x="97" y="212"/>
                  </a:cubicBezTo>
                  <a:cubicBezTo>
                    <a:pt x="99" y="212"/>
                    <a:pt x="99" y="212"/>
                    <a:pt x="99" y="212"/>
                  </a:cubicBezTo>
                  <a:cubicBezTo>
                    <a:pt x="99" y="212"/>
                    <a:pt x="99" y="212"/>
                    <a:pt x="99" y="212"/>
                  </a:cubicBezTo>
                  <a:cubicBezTo>
                    <a:pt x="99" y="211"/>
                    <a:pt x="98" y="210"/>
                    <a:pt x="98" y="210"/>
                  </a:cubicBezTo>
                  <a:cubicBezTo>
                    <a:pt x="98" y="208"/>
                    <a:pt x="100" y="206"/>
                    <a:pt x="101" y="206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102" y="207"/>
                    <a:pt x="103" y="208"/>
                    <a:pt x="104" y="210"/>
                  </a:cubicBezTo>
                  <a:cubicBezTo>
                    <a:pt x="103" y="210"/>
                    <a:pt x="103" y="211"/>
                    <a:pt x="103" y="211"/>
                  </a:cubicBezTo>
                  <a:cubicBezTo>
                    <a:pt x="102" y="211"/>
                    <a:pt x="102" y="212"/>
                    <a:pt x="102" y="212"/>
                  </a:cubicBezTo>
                  <a:cubicBezTo>
                    <a:pt x="102" y="213"/>
                    <a:pt x="102" y="213"/>
                    <a:pt x="102" y="213"/>
                  </a:cubicBezTo>
                  <a:lnTo>
                    <a:pt x="103" y="213"/>
                  </a:lnTo>
                  <a:close/>
                  <a:moveTo>
                    <a:pt x="107" y="180"/>
                  </a:moveTo>
                  <a:cubicBezTo>
                    <a:pt x="107" y="180"/>
                    <a:pt x="107" y="181"/>
                    <a:pt x="108" y="181"/>
                  </a:cubicBezTo>
                  <a:cubicBezTo>
                    <a:pt x="106" y="196"/>
                    <a:pt x="106" y="196"/>
                    <a:pt x="106" y="196"/>
                  </a:cubicBezTo>
                  <a:cubicBezTo>
                    <a:pt x="105" y="196"/>
                    <a:pt x="105" y="196"/>
                    <a:pt x="105" y="196"/>
                  </a:cubicBezTo>
                  <a:cubicBezTo>
                    <a:pt x="105" y="196"/>
                    <a:pt x="104" y="197"/>
                    <a:pt x="104" y="198"/>
                  </a:cubicBezTo>
                  <a:cubicBezTo>
                    <a:pt x="101" y="198"/>
                    <a:pt x="101" y="198"/>
                    <a:pt x="101" y="198"/>
                  </a:cubicBezTo>
                  <a:cubicBezTo>
                    <a:pt x="101" y="197"/>
                    <a:pt x="101" y="196"/>
                    <a:pt x="100" y="196"/>
                  </a:cubicBezTo>
                  <a:cubicBezTo>
                    <a:pt x="100" y="196"/>
                    <a:pt x="100" y="195"/>
                    <a:pt x="99" y="195"/>
                  </a:cubicBezTo>
                  <a:cubicBezTo>
                    <a:pt x="99" y="195"/>
                    <a:pt x="99" y="195"/>
                    <a:pt x="99" y="195"/>
                  </a:cubicBezTo>
                  <a:cubicBezTo>
                    <a:pt x="101" y="180"/>
                    <a:pt x="101" y="180"/>
                    <a:pt x="101" y="180"/>
                  </a:cubicBezTo>
                  <a:cubicBezTo>
                    <a:pt x="102" y="180"/>
                    <a:pt x="102" y="179"/>
                    <a:pt x="102" y="179"/>
                  </a:cubicBezTo>
                  <a:cubicBezTo>
                    <a:pt x="103" y="179"/>
                    <a:pt x="103" y="179"/>
                    <a:pt x="103" y="179"/>
                  </a:cubicBezTo>
                  <a:cubicBezTo>
                    <a:pt x="103" y="179"/>
                    <a:pt x="103" y="179"/>
                    <a:pt x="103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2" y="177"/>
                    <a:pt x="102" y="177"/>
                  </a:cubicBezTo>
                  <a:cubicBezTo>
                    <a:pt x="103" y="175"/>
                    <a:pt x="104" y="173"/>
                    <a:pt x="105" y="174"/>
                  </a:cubicBezTo>
                  <a:cubicBezTo>
                    <a:pt x="105" y="174"/>
                    <a:pt x="105" y="174"/>
                    <a:pt x="105" y="174"/>
                  </a:cubicBezTo>
                  <a:cubicBezTo>
                    <a:pt x="107" y="174"/>
                    <a:pt x="108" y="175"/>
                    <a:pt x="108" y="178"/>
                  </a:cubicBezTo>
                  <a:cubicBezTo>
                    <a:pt x="108" y="178"/>
                    <a:pt x="107" y="178"/>
                    <a:pt x="107" y="178"/>
                  </a:cubicBezTo>
                  <a:cubicBezTo>
                    <a:pt x="106" y="178"/>
                    <a:pt x="106" y="179"/>
                    <a:pt x="106" y="179"/>
                  </a:cubicBezTo>
                  <a:cubicBezTo>
                    <a:pt x="106" y="180"/>
                    <a:pt x="106" y="180"/>
                    <a:pt x="106" y="180"/>
                  </a:cubicBezTo>
                  <a:lnTo>
                    <a:pt x="107" y="180"/>
                  </a:lnTo>
                  <a:close/>
                  <a:moveTo>
                    <a:pt x="112" y="147"/>
                  </a:moveTo>
                  <a:cubicBezTo>
                    <a:pt x="112" y="147"/>
                    <a:pt x="112" y="147"/>
                    <a:pt x="112" y="148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8" y="164"/>
                    <a:pt x="108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4"/>
                    <a:pt x="105" y="163"/>
                    <a:pt x="105" y="163"/>
                  </a:cubicBezTo>
                  <a:cubicBezTo>
                    <a:pt x="104" y="163"/>
                    <a:pt x="104" y="162"/>
                    <a:pt x="104" y="162"/>
                  </a:cubicBezTo>
                  <a:cubicBezTo>
                    <a:pt x="104" y="162"/>
                    <a:pt x="104" y="162"/>
                    <a:pt x="104" y="162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6"/>
                    <a:pt x="106" y="146"/>
                    <a:pt x="106" y="146"/>
                  </a:cubicBezTo>
                  <a:cubicBezTo>
                    <a:pt x="107" y="146"/>
                    <a:pt x="107" y="146"/>
                    <a:pt x="107" y="146"/>
                  </a:cubicBezTo>
                  <a:cubicBezTo>
                    <a:pt x="107" y="146"/>
                    <a:pt x="107" y="146"/>
                    <a:pt x="107" y="146"/>
                  </a:cubicBezTo>
                  <a:cubicBezTo>
                    <a:pt x="108" y="145"/>
                    <a:pt x="107" y="145"/>
                    <a:pt x="107" y="144"/>
                  </a:cubicBezTo>
                  <a:cubicBezTo>
                    <a:pt x="107" y="144"/>
                    <a:pt x="107" y="144"/>
                    <a:pt x="106" y="144"/>
                  </a:cubicBezTo>
                  <a:cubicBezTo>
                    <a:pt x="107" y="142"/>
                    <a:pt x="108" y="140"/>
                    <a:pt x="110" y="140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41"/>
                    <a:pt x="112" y="142"/>
                    <a:pt x="112" y="144"/>
                  </a:cubicBezTo>
                  <a:cubicBezTo>
                    <a:pt x="112" y="144"/>
                    <a:pt x="112" y="145"/>
                    <a:pt x="111" y="145"/>
                  </a:cubicBezTo>
                  <a:cubicBezTo>
                    <a:pt x="111" y="145"/>
                    <a:pt x="111" y="146"/>
                    <a:pt x="110" y="146"/>
                  </a:cubicBezTo>
                  <a:cubicBezTo>
                    <a:pt x="110" y="147"/>
                    <a:pt x="110" y="147"/>
                    <a:pt x="110" y="147"/>
                  </a:cubicBezTo>
                  <a:lnTo>
                    <a:pt x="112" y="147"/>
                  </a:lnTo>
                  <a:close/>
                  <a:moveTo>
                    <a:pt x="116" y="114"/>
                  </a:moveTo>
                  <a:cubicBezTo>
                    <a:pt x="116" y="114"/>
                    <a:pt x="116" y="115"/>
                    <a:pt x="116" y="115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3" y="130"/>
                    <a:pt x="113" y="131"/>
                    <a:pt x="112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0"/>
                    <a:pt x="109" y="130"/>
                  </a:cubicBezTo>
                  <a:cubicBezTo>
                    <a:pt x="109" y="130"/>
                    <a:pt x="108" y="129"/>
                    <a:pt x="108" y="129"/>
                  </a:cubicBezTo>
                  <a:cubicBezTo>
                    <a:pt x="108" y="129"/>
                    <a:pt x="108" y="129"/>
                    <a:pt x="108" y="129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4"/>
                    <a:pt x="110" y="113"/>
                    <a:pt x="110" y="113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2" y="112"/>
                    <a:pt x="112" y="112"/>
                    <a:pt x="111" y="111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1" y="109"/>
                    <a:pt x="113" y="107"/>
                    <a:pt x="114" y="108"/>
                  </a:cubicBezTo>
                  <a:cubicBezTo>
                    <a:pt x="114" y="108"/>
                    <a:pt x="114" y="108"/>
                    <a:pt x="114" y="108"/>
                  </a:cubicBezTo>
                  <a:cubicBezTo>
                    <a:pt x="115" y="108"/>
                    <a:pt x="116" y="109"/>
                    <a:pt x="116" y="112"/>
                  </a:cubicBezTo>
                  <a:cubicBezTo>
                    <a:pt x="116" y="111"/>
                    <a:pt x="115" y="112"/>
                    <a:pt x="115" y="113"/>
                  </a:cubicBezTo>
                  <a:cubicBezTo>
                    <a:pt x="115" y="114"/>
                    <a:pt x="115" y="114"/>
                    <a:pt x="115" y="114"/>
                  </a:cubicBezTo>
                  <a:lnTo>
                    <a:pt x="116" y="114"/>
                  </a:lnTo>
                  <a:close/>
                  <a:moveTo>
                    <a:pt x="121" y="79"/>
                  </a:moveTo>
                  <a:cubicBezTo>
                    <a:pt x="120" y="79"/>
                    <a:pt x="119" y="79"/>
                    <a:pt x="119" y="81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0" y="81"/>
                    <a:pt x="120" y="81"/>
                  </a:cubicBezTo>
                  <a:cubicBezTo>
                    <a:pt x="120" y="81"/>
                    <a:pt x="120" y="82"/>
                    <a:pt x="121" y="82"/>
                  </a:cubicBezTo>
                  <a:cubicBezTo>
                    <a:pt x="119" y="97"/>
                    <a:pt x="119" y="97"/>
                    <a:pt x="119" y="97"/>
                  </a:cubicBezTo>
                  <a:cubicBezTo>
                    <a:pt x="118" y="97"/>
                    <a:pt x="118" y="97"/>
                    <a:pt x="118" y="97"/>
                  </a:cubicBezTo>
                  <a:cubicBezTo>
                    <a:pt x="118" y="97"/>
                    <a:pt x="118" y="98"/>
                    <a:pt x="117" y="98"/>
                  </a:cubicBezTo>
                  <a:cubicBezTo>
                    <a:pt x="117" y="98"/>
                    <a:pt x="117" y="99"/>
                    <a:pt x="117" y="99"/>
                  </a:cubicBezTo>
                  <a:cubicBezTo>
                    <a:pt x="114" y="99"/>
                    <a:pt x="114" y="99"/>
                    <a:pt x="114" y="99"/>
                  </a:cubicBezTo>
                  <a:cubicBezTo>
                    <a:pt x="114" y="98"/>
                    <a:pt x="113" y="97"/>
                    <a:pt x="112" y="96"/>
                  </a:cubicBezTo>
                  <a:cubicBezTo>
                    <a:pt x="112" y="96"/>
                    <a:pt x="112" y="96"/>
                    <a:pt x="112" y="96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81"/>
                    <a:pt x="115" y="80"/>
                    <a:pt x="115" y="80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16" y="80"/>
                    <a:pt x="116" y="80"/>
                    <a:pt x="116" y="80"/>
                  </a:cubicBezTo>
                  <a:cubicBezTo>
                    <a:pt x="116" y="79"/>
                    <a:pt x="116" y="78"/>
                    <a:pt x="115" y="78"/>
                  </a:cubicBezTo>
                  <a:cubicBezTo>
                    <a:pt x="115" y="78"/>
                    <a:pt x="115" y="78"/>
                    <a:pt x="115" y="78"/>
                  </a:cubicBezTo>
                  <a:cubicBezTo>
                    <a:pt x="115" y="75"/>
                    <a:pt x="117" y="74"/>
                    <a:pt x="118" y="74"/>
                  </a:cubicBezTo>
                  <a:cubicBezTo>
                    <a:pt x="118" y="74"/>
                    <a:pt x="118" y="74"/>
                    <a:pt x="118" y="74"/>
                  </a:cubicBezTo>
                  <a:cubicBezTo>
                    <a:pt x="120" y="75"/>
                    <a:pt x="121" y="76"/>
                    <a:pt x="121" y="79"/>
                  </a:cubicBezTo>
                  <a:close/>
                </a:path>
              </a:pathLst>
            </a:cu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27" name="Freeform: Shape 5">
              <a:extLst>
                <a:ext uri="{FF2B5EF4-FFF2-40B4-BE49-F238E27FC236}">
                  <a16:creationId xmlns:a16="http://schemas.microsoft.com/office/drawing/2014/main" id="{598A7312-AB9E-46C5-B1C5-4FD2B056D1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6638" y="6135687"/>
              <a:ext cx="233363" cy="120650"/>
            </a:xfrm>
            <a:custGeom>
              <a:avLst/>
              <a:gdLst>
                <a:gd name="T0" fmla="*/ 95 w 100"/>
                <a:gd name="T1" fmla="*/ 24 h 52"/>
                <a:gd name="T2" fmla="*/ 94 w 100"/>
                <a:gd name="T3" fmla="*/ 22 h 52"/>
                <a:gd name="T4" fmla="*/ 80 w 100"/>
                <a:gd name="T5" fmla="*/ 19 h 52"/>
                <a:gd name="T6" fmla="*/ 77 w 100"/>
                <a:gd name="T7" fmla="*/ 21 h 52"/>
                <a:gd name="T8" fmla="*/ 71 w 100"/>
                <a:gd name="T9" fmla="*/ 10 h 52"/>
                <a:gd name="T10" fmla="*/ 62 w 100"/>
                <a:gd name="T11" fmla="*/ 18 h 52"/>
                <a:gd name="T12" fmla="*/ 60 w 100"/>
                <a:gd name="T13" fmla="*/ 16 h 52"/>
                <a:gd name="T14" fmla="*/ 53 w 100"/>
                <a:gd name="T15" fmla="*/ 7 h 52"/>
                <a:gd name="T16" fmla="*/ 47 w 100"/>
                <a:gd name="T17" fmla="*/ 9 h 52"/>
                <a:gd name="T18" fmla="*/ 44 w 100"/>
                <a:gd name="T19" fmla="*/ 16 h 52"/>
                <a:gd name="T20" fmla="*/ 42 w 100"/>
                <a:gd name="T21" fmla="*/ 13 h 52"/>
                <a:gd name="T22" fmla="*/ 36 w 100"/>
                <a:gd name="T23" fmla="*/ 4 h 52"/>
                <a:gd name="T24" fmla="*/ 27 w 100"/>
                <a:gd name="T25" fmla="*/ 13 h 52"/>
                <a:gd name="T26" fmla="*/ 25 w 100"/>
                <a:gd name="T27" fmla="*/ 10 h 52"/>
                <a:gd name="T28" fmla="*/ 19 w 100"/>
                <a:gd name="T29" fmla="*/ 1 h 52"/>
                <a:gd name="T30" fmla="*/ 11 w 100"/>
                <a:gd name="T31" fmla="*/ 8 h 52"/>
                <a:gd name="T32" fmla="*/ 9 w 100"/>
                <a:gd name="T33" fmla="*/ 10 h 52"/>
                <a:gd name="T34" fmla="*/ 6 w 100"/>
                <a:gd name="T35" fmla="*/ 0 h 52"/>
                <a:gd name="T36" fmla="*/ 0 w 100"/>
                <a:gd name="T37" fmla="*/ 50 h 52"/>
                <a:gd name="T38" fmla="*/ 3 w 100"/>
                <a:gd name="T39" fmla="*/ 47 h 52"/>
                <a:gd name="T40" fmla="*/ 8 w 100"/>
                <a:gd name="T41" fmla="*/ 16 h 52"/>
                <a:gd name="T42" fmla="*/ 10 w 100"/>
                <a:gd name="T43" fmla="*/ 16 h 52"/>
                <a:gd name="T44" fmla="*/ 7 w 100"/>
                <a:gd name="T45" fmla="*/ 48 h 52"/>
                <a:gd name="T46" fmla="*/ 19 w 100"/>
                <a:gd name="T47" fmla="*/ 50 h 52"/>
                <a:gd name="T48" fmla="*/ 23 w 100"/>
                <a:gd name="T49" fmla="*/ 19 h 52"/>
                <a:gd name="T50" fmla="*/ 26 w 100"/>
                <a:gd name="T51" fmla="*/ 19 h 52"/>
                <a:gd name="T52" fmla="*/ 37 w 100"/>
                <a:gd name="T53" fmla="*/ 50 h 52"/>
                <a:gd name="T54" fmla="*/ 41 w 100"/>
                <a:gd name="T55" fmla="*/ 21 h 52"/>
                <a:gd name="T56" fmla="*/ 44 w 100"/>
                <a:gd name="T57" fmla="*/ 22 h 52"/>
                <a:gd name="T58" fmla="*/ 48 w 100"/>
                <a:gd name="T59" fmla="*/ 50 h 52"/>
                <a:gd name="T60" fmla="*/ 55 w 100"/>
                <a:gd name="T61" fmla="*/ 50 h 52"/>
                <a:gd name="T62" fmla="*/ 59 w 100"/>
                <a:gd name="T63" fmla="*/ 24 h 52"/>
                <a:gd name="T64" fmla="*/ 61 w 100"/>
                <a:gd name="T65" fmla="*/ 25 h 52"/>
                <a:gd name="T66" fmla="*/ 73 w 100"/>
                <a:gd name="T67" fmla="*/ 50 h 52"/>
                <a:gd name="T68" fmla="*/ 77 w 100"/>
                <a:gd name="T69" fmla="*/ 27 h 52"/>
                <a:gd name="T70" fmla="*/ 79 w 100"/>
                <a:gd name="T71" fmla="*/ 28 h 52"/>
                <a:gd name="T72" fmla="*/ 89 w 100"/>
                <a:gd name="T73" fmla="*/ 50 h 52"/>
                <a:gd name="T74" fmla="*/ 92 w 100"/>
                <a:gd name="T75" fmla="*/ 30 h 52"/>
                <a:gd name="T76" fmla="*/ 95 w 100"/>
                <a:gd name="T77" fmla="*/ 30 h 52"/>
                <a:gd name="T78" fmla="*/ 96 w 100"/>
                <a:gd name="T79" fmla="*/ 50 h 52"/>
                <a:gd name="T80" fmla="*/ 96 w 100"/>
                <a:gd name="T81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" h="52">
                  <a:moveTo>
                    <a:pt x="96" y="22"/>
                  </a:moveTo>
                  <a:cubicBezTo>
                    <a:pt x="95" y="24"/>
                    <a:pt x="95" y="24"/>
                    <a:pt x="95" y="24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17"/>
                    <a:pt x="92" y="13"/>
                    <a:pt x="88" y="13"/>
                  </a:cubicBezTo>
                  <a:cubicBezTo>
                    <a:pt x="84" y="12"/>
                    <a:pt x="81" y="15"/>
                    <a:pt x="80" y="19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5"/>
                    <a:pt x="75" y="11"/>
                    <a:pt x="71" y="10"/>
                  </a:cubicBezTo>
                  <a:cubicBezTo>
                    <a:pt x="67" y="9"/>
                    <a:pt x="63" y="12"/>
                    <a:pt x="62" y="16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60" y="12"/>
                    <a:pt x="57" y="8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1" y="7"/>
                    <a:pt x="49" y="7"/>
                    <a:pt x="47" y="9"/>
                  </a:cubicBezTo>
                  <a:cubicBezTo>
                    <a:pt x="46" y="10"/>
                    <a:pt x="45" y="12"/>
                    <a:pt x="45" y="14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3" y="11"/>
                    <a:pt x="42" y="9"/>
                    <a:pt x="41" y="8"/>
                  </a:cubicBezTo>
                  <a:cubicBezTo>
                    <a:pt x="40" y="6"/>
                    <a:pt x="38" y="4"/>
                    <a:pt x="36" y="4"/>
                  </a:cubicBezTo>
                  <a:cubicBezTo>
                    <a:pt x="31" y="3"/>
                    <a:pt x="27" y="6"/>
                    <a:pt x="27" y="11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8"/>
                    <a:pt x="24" y="6"/>
                    <a:pt x="23" y="4"/>
                  </a:cubicBezTo>
                  <a:cubicBezTo>
                    <a:pt x="22" y="3"/>
                    <a:pt x="21" y="2"/>
                    <a:pt x="19" y="1"/>
                  </a:cubicBezTo>
                  <a:cubicBezTo>
                    <a:pt x="17" y="1"/>
                    <a:pt x="15" y="2"/>
                    <a:pt x="14" y="3"/>
                  </a:cubicBezTo>
                  <a:cubicBezTo>
                    <a:pt x="12" y="4"/>
                    <a:pt x="11" y="6"/>
                    <a:pt x="11" y="8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5"/>
                    <a:pt x="8" y="1"/>
                    <a:pt x="6" y="0"/>
                  </a:cubicBezTo>
                  <a:cubicBezTo>
                    <a:pt x="5" y="10"/>
                    <a:pt x="5" y="51"/>
                    <a:pt x="4" y="52"/>
                  </a:cubicBezTo>
                  <a:cubicBezTo>
                    <a:pt x="5" y="52"/>
                    <a:pt x="0" y="50"/>
                    <a:pt x="0" y="50"/>
                  </a:cubicBezTo>
                  <a:cubicBezTo>
                    <a:pt x="1" y="48"/>
                    <a:pt x="2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8"/>
                    <a:pt x="8" y="49"/>
                    <a:pt x="9" y="50"/>
                  </a:cubicBezTo>
                  <a:cubicBezTo>
                    <a:pt x="12" y="50"/>
                    <a:pt x="15" y="50"/>
                    <a:pt x="19" y="5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7" y="50"/>
                    <a:pt x="32" y="50"/>
                    <a:pt x="37" y="50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4" y="22"/>
                    <a:pt x="44" y="22"/>
                    <a:pt x="44" y="22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3" y="50"/>
                    <a:pt x="45" y="50"/>
                    <a:pt x="48" y="50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50" y="50"/>
                    <a:pt x="53" y="50"/>
                    <a:pt x="55" y="50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58" y="50"/>
                    <a:pt x="58" y="50"/>
                    <a:pt x="58" y="50"/>
                  </a:cubicBezTo>
                  <a:cubicBezTo>
                    <a:pt x="63" y="50"/>
                    <a:pt x="69" y="50"/>
                    <a:pt x="73" y="50"/>
                  </a:cubicBezTo>
                  <a:cubicBezTo>
                    <a:pt x="76" y="27"/>
                    <a:pt x="76" y="27"/>
                    <a:pt x="76" y="27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77" y="50"/>
                    <a:pt x="77" y="50"/>
                    <a:pt x="77" y="50"/>
                  </a:cubicBezTo>
                  <a:cubicBezTo>
                    <a:pt x="82" y="50"/>
                    <a:pt x="86" y="50"/>
                    <a:pt x="89" y="5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5" y="30"/>
                    <a:pt x="95" y="30"/>
                    <a:pt x="95" y="30"/>
                  </a:cubicBezTo>
                  <a:cubicBezTo>
                    <a:pt x="95" y="30"/>
                    <a:pt x="95" y="30"/>
                    <a:pt x="95" y="30"/>
                  </a:cubicBezTo>
                  <a:cubicBezTo>
                    <a:pt x="92" y="50"/>
                    <a:pt x="92" y="50"/>
                    <a:pt x="92" y="50"/>
                  </a:cubicBezTo>
                  <a:cubicBezTo>
                    <a:pt x="94" y="50"/>
                    <a:pt x="96" y="50"/>
                    <a:pt x="96" y="50"/>
                  </a:cubicBezTo>
                  <a:cubicBezTo>
                    <a:pt x="96" y="50"/>
                    <a:pt x="99" y="23"/>
                    <a:pt x="100" y="15"/>
                  </a:cubicBezTo>
                  <a:cubicBezTo>
                    <a:pt x="98" y="16"/>
                    <a:pt x="96" y="19"/>
                    <a:pt x="96" y="22"/>
                  </a:cubicBezTo>
                  <a:close/>
                </a:path>
              </a:pathLst>
            </a:custGeom>
            <a:blipFill dpi="0"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26704F6-5667-45A1-9DDF-21F4843A0FDB}"/>
              </a:ext>
            </a:extLst>
          </p:cNvPr>
          <p:cNvSpPr>
            <a:spLocks/>
          </p:cNvSpPr>
          <p:nvPr/>
        </p:nvSpPr>
        <p:spPr bwMode="auto">
          <a:xfrm>
            <a:off x="7432001" y="991966"/>
            <a:ext cx="437881" cy="1506911"/>
          </a:xfrm>
          <a:custGeom>
            <a:avLst/>
            <a:gdLst>
              <a:gd name="T0" fmla="*/ 66 w 99"/>
              <a:gd name="T1" fmla="*/ 126 h 340"/>
              <a:gd name="T2" fmla="*/ 50 w 99"/>
              <a:gd name="T3" fmla="*/ 143 h 340"/>
              <a:gd name="T4" fmla="*/ 50 w 99"/>
              <a:gd name="T5" fmla="*/ 143 h 340"/>
              <a:gd name="T6" fmla="*/ 49 w 99"/>
              <a:gd name="T7" fmla="*/ 143 h 340"/>
              <a:gd name="T8" fmla="*/ 37 w 99"/>
              <a:gd name="T9" fmla="*/ 130 h 340"/>
              <a:gd name="T10" fmla="*/ 34 w 99"/>
              <a:gd name="T11" fmla="*/ 134 h 340"/>
              <a:gd name="T12" fmla="*/ 46 w 99"/>
              <a:gd name="T13" fmla="*/ 146 h 340"/>
              <a:gd name="T14" fmla="*/ 50 w 99"/>
              <a:gd name="T15" fmla="*/ 149 h 340"/>
              <a:gd name="T16" fmla="*/ 53 w 99"/>
              <a:gd name="T17" fmla="*/ 146 h 340"/>
              <a:gd name="T18" fmla="*/ 53 w 99"/>
              <a:gd name="T19" fmla="*/ 146 h 340"/>
              <a:gd name="T20" fmla="*/ 70 w 99"/>
              <a:gd name="T21" fmla="*/ 129 h 340"/>
              <a:gd name="T22" fmla="*/ 66 w 99"/>
              <a:gd name="T23" fmla="*/ 126 h 340"/>
              <a:gd name="T24" fmla="*/ 87 w 99"/>
              <a:gd name="T25" fmla="*/ 323 h 340"/>
              <a:gd name="T26" fmla="*/ 87 w 99"/>
              <a:gd name="T27" fmla="*/ 177 h 340"/>
              <a:gd name="T28" fmla="*/ 90 w 99"/>
              <a:gd name="T29" fmla="*/ 177 h 340"/>
              <a:gd name="T30" fmla="*/ 90 w 99"/>
              <a:gd name="T31" fmla="*/ 117 h 340"/>
              <a:gd name="T32" fmla="*/ 91 w 99"/>
              <a:gd name="T33" fmla="*/ 117 h 340"/>
              <a:gd name="T34" fmla="*/ 91 w 99"/>
              <a:gd name="T35" fmla="*/ 113 h 340"/>
              <a:gd name="T36" fmla="*/ 85 w 99"/>
              <a:gd name="T37" fmla="*/ 113 h 340"/>
              <a:gd name="T38" fmla="*/ 85 w 99"/>
              <a:gd name="T39" fmla="*/ 106 h 340"/>
              <a:gd name="T40" fmla="*/ 85 w 99"/>
              <a:gd name="T41" fmla="*/ 106 h 340"/>
              <a:gd name="T42" fmla="*/ 69 w 99"/>
              <a:gd name="T43" fmla="*/ 77 h 340"/>
              <a:gd name="T44" fmla="*/ 69 w 99"/>
              <a:gd name="T45" fmla="*/ 77 h 340"/>
              <a:gd name="T46" fmla="*/ 69 w 99"/>
              <a:gd name="T47" fmla="*/ 57 h 340"/>
              <a:gd name="T48" fmla="*/ 69 w 99"/>
              <a:gd name="T49" fmla="*/ 57 h 340"/>
              <a:gd name="T50" fmla="*/ 50 w 99"/>
              <a:gd name="T51" fmla="*/ 0 h 340"/>
              <a:gd name="T52" fmla="*/ 49 w 99"/>
              <a:gd name="T53" fmla="*/ 0 h 340"/>
              <a:gd name="T54" fmla="*/ 30 w 99"/>
              <a:gd name="T55" fmla="*/ 57 h 340"/>
              <a:gd name="T56" fmla="*/ 30 w 99"/>
              <a:gd name="T57" fmla="*/ 57 h 340"/>
              <a:gd name="T58" fmla="*/ 30 w 99"/>
              <a:gd name="T59" fmla="*/ 77 h 340"/>
              <a:gd name="T60" fmla="*/ 30 w 99"/>
              <a:gd name="T61" fmla="*/ 77 h 340"/>
              <a:gd name="T62" fmla="*/ 15 w 99"/>
              <a:gd name="T63" fmla="*/ 106 h 340"/>
              <a:gd name="T64" fmla="*/ 15 w 99"/>
              <a:gd name="T65" fmla="*/ 106 h 340"/>
              <a:gd name="T66" fmla="*/ 15 w 99"/>
              <a:gd name="T67" fmla="*/ 113 h 340"/>
              <a:gd name="T68" fmla="*/ 8 w 99"/>
              <a:gd name="T69" fmla="*/ 113 h 340"/>
              <a:gd name="T70" fmla="*/ 8 w 99"/>
              <a:gd name="T71" fmla="*/ 117 h 340"/>
              <a:gd name="T72" fmla="*/ 9 w 99"/>
              <a:gd name="T73" fmla="*/ 117 h 340"/>
              <a:gd name="T74" fmla="*/ 9 w 99"/>
              <a:gd name="T75" fmla="*/ 177 h 340"/>
              <a:gd name="T76" fmla="*/ 12 w 99"/>
              <a:gd name="T77" fmla="*/ 177 h 340"/>
              <a:gd name="T78" fmla="*/ 12 w 99"/>
              <a:gd name="T79" fmla="*/ 323 h 340"/>
              <a:gd name="T80" fmla="*/ 0 w 99"/>
              <a:gd name="T81" fmla="*/ 323 h 340"/>
              <a:gd name="T82" fmla="*/ 0 w 99"/>
              <a:gd name="T83" fmla="*/ 340 h 340"/>
              <a:gd name="T84" fmla="*/ 99 w 99"/>
              <a:gd name="T85" fmla="*/ 340 h 340"/>
              <a:gd name="T86" fmla="*/ 99 w 99"/>
              <a:gd name="T87" fmla="*/ 323 h 340"/>
              <a:gd name="T88" fmla="*/ 87 w 99"/>
              <a:gd name="T89" fmla="*/ 323 h 340"/>
              <a:gd name="T90" fmla="*/ 50 w 99"/>
              <a:gd name="T91" fmla="*/ 175 h 340"/>
              <a:gd name="T92" fmla="*/ 20 w 99"/>
              <a:gd name="T93" fmla="*/ 146 h 340"/>
              <a:gd name="T94" fmla="*/ 50 w 99"/>
              <a:gd name="T95" fmla="*/ 117 h 340"/>
              <a:gd name="T96" fmla="*/ 79 w 99"/>
              <a:gd name="T97" fmla="*/ 146 h 340"/>
              <a:gd name="T98" fmla="*/ 50 w 99"/>
              <a:gd name="T99" fmla="*/ 175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9" h="340">
                <a:moveTo>
                  <a:pt x="66" y="126"/>
                </a:moveTo>
                <a:cubicBezTo>
                  <a:pt x="50" y="143"/>
                  <a:pt x="50" y="143"/>
                  <a:pt x="50" y="143"/>
                </a:cubicBezTo>
                <a:cubicBezTo>
                  <a:pt x="50" y="143"/>
                  <a:pt x="50" y="143"/>
                  <a:pt x="50" y="143"/>
                </a:cubicBezTo>
                <a:cubicBezTo>
                  <a:pt x="50" y="143"/>
                  <a:pt x="50" y="143"/>
                  <a:pt x="49" y="143"/>
                </a:cubicBezTo>
                <a:cubicBezTo>
                  <a:pt x="37" y="130"/>
                  <a:pt x="37" y="130"/>
                  <a:pt x="37" y="130"/>
                </a:cubicBezTo>
                <a:cubicBezTo>
                  <a:pt x="34" y="134"/>
                  <a:pt x="34" y="134"/>
                  <a:pt x="34" y="134"/>
                </a:cubicBezTo>
                <a:cubicBezTo>
                  <a:pt x="46" y="146"/>
                  <a:pt x="46" y="146"/>
                  <a:pt x="46" y="146"/>
                </a:cubicBezTo>
                <a:cubicBezTo>
                  <a:pt x="46" y="148"/>
                  <a:pt x="48" y="149"/>
                  <a:pt x="50" y="149"/>
                </a:cubicBezTo>
                <a:cubicBezTo>
                  <a:pt x="52" y="149"/>
                  <a:pt x="53" y="148"/>
                  <a:pt x="53" y="146"/>
                </a:cubicBezTo>
                <a:cubicBezTo>
                  <a:pt x="53" y="146"/>
                  <a:pt x="53" y="146"/>
                  <a:pt x="53" y="146"/>
                </a:cubicBezTo>
                <a:cubicBezTo>
                  <a:pt x="70" y="129"/>
                  <a:pt x="70" y="129"/>
                  <a:pt x="70" y="129"/>
                </a:cubicBezTo>
                <a:lnTo>
                  <a:pt x="66" y="126"/>
                </a:lnTo>
                <a:close/>
                <a:moveTo>
                  <a:pt x="87" y="323"/>
                </a:moveTo>
                <a:cubicBezTo>
                  <a:pt x="87" y="177"/>
                  <a:pt x="87" y="177"/>
                  <a:pt x="87" y="177"/>
                </a:cubicBezTo>
                <a:cubicBezTo>
                  <a:pt x="90" y="177"/>
                  <a:pt x="90" y="177"/>
                  <a:pt x="90" y="177"/>
                </a:cubicBezTo>
                <a:cubicBezTo>
                  <a:pt x="90" y="117"/>
                  <a:pt x="90" y="117"/>
                  <a:pt x="90" y="117"/>
                </a:cubicBezTo>
                <a:cubicBezTo>
                  <a:pt x="91" y="117"/>
                  <a:pt x="91" y="117"/>
                  <a:pt x="91" y="117"/>
                </a:cubicBezTo>
                <a:cubicBezTo>
                  <a:pt x="91" y="113"/>
                  <a:pt x="91" y="113"/>
                  <a:pt x="91" y="113"/>
                </a:cubicBezTo>
                <a:cubicBezTo>
                  <a:pt x="85" y="113"/>
                  <a:pt x="85" y="113"/>
                  <a:pt x="85" y="113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69" y="77"/>
                  <a:pt x="69" y="77"/>
                  <a:pt x="69" y="77"/>
                </a:cubicBezTo>
                <a:cubicBezTo>
                  <a:pt x="69" y="77"/>
                  <a:pt x="69" y="77"/>
                  <a:pt x="69" y="77"/>
                </a:cubicBezTo>
                <a:cubicBezTo>
                  <a:pt x="69" y="57"/>
                  <a:pt x="69" y="57"/>
                  <a:pt x="69" y="57"/>
                </a:cubicBezTo>
                <a:cubicBezTo>
                  <a:pt x="69" y="57"/>
                  <a:pt x="69" y="57"/>
                  <a:pt x="69" y="57"/>
                </a:cubicBezTo>
                <a:cubicBezTo>
                  <a:pt x="68" y="54"/>
                  <a:pt x="52" y="7"/>
                  <a:pt x="50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48" y="7"/>
                  <a:pt x="31" y="54"/>
                  <a:pt x="30" y="57"/>
                </a:cubicBezTo>
                <a:cubicBezTo>
                  <a:pt x="30" y="57"/>
                  <a:pt x="30" y="57"/>
                  <a:pt x="30" y="57"/>
                </a:cubicBezTo>
                <a:cubicBezTo>
                  <a:pt x="30" y="77"/>
                  <a:pt x="30" y="77"/>
                  <a:pt x="30" y="77"/>
                </a:cubicBezTo>
                <a:cubicBezTo>
                  <a:pt x="30" y="77"/>
                  <a:pt x="30" y="77"/>
                  <a:pt x="30" y="77"/>
                </a:cubicBezTo>
                <a:cubicBezTo>
                  <a:pt x="15" y="106"/>
                  <a:pt x="15" y="106"/>
                  <a:pt x="15" y="106"/>
                </a:cubicBezTo>
                <a:cubicBezTo>
                  <a:pt x="15" y="106"/>
                  <a:pt x="15" y="106"/>
                  <a:pt x="15" y="106"/>
                </a:cubicBezTo>
                <a:cubicBezTo>
                  <a:pt x="15" y="113"/>
                  <a:pt x="15" y="113"/>
                  <a:pt x="15" y="113"/>
                </a:cubicBezTo>
                <a:cubicBezTo>
                  <a:pt x="8" y="113"/>
                  <a:pt x="8" y="113"/>
                  <a:pt x="8" y="113"/>
                </a:cubicBezTo>
                <a:cubicBezTo>
                  <a:pt x="8" y="117"/>
                  <a:pt x="8" y="117"/>
                  <a:pt x="8" y="117"/>
                </a:cubicBezTo>
                <a:cubicBezTo>
                  <a:pt x="9" y="117"/>
                  <a:pt x="9" y="117"/>
                  <a:pt x="9" y="117"/>
                </a:cubicBezTo>
                <a:cubicBezTo>
                  <a:pt x="9" y="177"/>
                  <a:pt x="9" y="177"/>
                  <a:pt x="9" y="177"/>
                </a:cubicBezTo>
                <a:cubicBezTo>
                  <a:pt x="12" y="177"/>
                  <a:pt x="12" y="177"/>
                  <a:pt x="12" y="177"/>
                </a:cubicBezTo>
                <a:cubicBezTo>
                  <a:pt x="12" y="323"/>
                  <a:pt x="12" y="323"/>
                  <a:pt x="12" y="323"/>
                </a:cubicBezTo>
                <a:cubicBezTo>
                  <a:pt x="0" y="323"/>
                  <a:pt x="0" y="323"/>
                  <a:pt x="0" y="323"/>
                </a:cubicBezTo>
                <a:cubicBezTo>
                  <a:pt x="0" y="340"/>
                  <a:pt x="0" y="340"/>
                  <a:pt x="0" y="340"/>
                </a:cubicBezTo>
                <a:cubicBezTo>
                  <a:pt x="99" y="340"/>
                  <a:pt x="99" y="340"/>
                  <a:pt x="99" y="340"/>
                </a:cubicBezTo>
                <a:cubicBezTo>
                  <a:pt x="99" y="323"/>
                  <a:pt x="99" y="323"/>
                  <a:pt x="99" y="323"/>
                </a:cubicBezTo>
                <a:lnTo>
                  <a:pt x="87" y="323"/>
                </a:lnTo>
                <a:close/>
                <a:moveTo>
                  <a:pt x="50" y="175"/>
                </a:moveTo>
                <a:cubicBezTo>
                  <a:pt x="33" y="175"/>
                  <a:pt x="20" y="162"/>
                  <a:pt x="20" y="146"/>
                </a:cubicBezTo>
                <a:cubicBezTo>
                  <a:pt x="20" y="130"/>
                  <a:pt x="33" y="117"/>
                  <a:pt x="50" y="117"/>
                </a:cubicBezTo>
                <a:cubicBezTo>
                  <a:pt x="66" y="117"/>
                  <a:pt x="79" y="130"/>
                  <a:pt x="79" y="146"/>
                </a:cubicBezTo>
                <a:cubicBezTo>
                  <a:pt x="79" y="162"/>
                  <a:pt x="66" y="175"/>
                  <a:pt x="50" y="175"/>
                </a:cubicBezTo>
                <a:close/>
              </a:path>
            </a:pathLst>
          </a:cu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solidFill>
                <a:schemeClr val="lt1"/>
              </a:solidFill>
              <a:cs typeface="+mn-ea"/>
              <a:sym typeface="+mn-lt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EA6AD5DD-1B07-43F7-A0DE-F1A5CAF0E454}"/>
              </a:ext>
            </a:extLst>
          </p:cNvPr>
          <p:cNvGrpSpPr/>
          <p:nvPr/>
        </p:nvGrpSpPr>
        <p:grpSpPr>
          <a:xfrm>
            <a:off x="1043609" y="3363838"/>
            <a:ext cx="6881760" cy="680531"/>
            <a:chOff x="1043609" y="3363838"/>
            <a:chExt cx="6881760" cy="680531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3621D78-B838-42B7-9DC3-473BF7FCF170}"/>
                </a:ext>
              </a:extLst>
            </p:cNvPr>
            <p:cNvCxnSpPr>
              <a:cxnSpLocks/>
              <a:stCxn id="9" idx="6"/>
              <a:endCxn id="12" idx="2"/>
            </p:cNvCxnSpPr>
            <p:nvPr/>
          </p:nvCxnSpPr>
          <p:spPr>
            <a:xfrm>
              <a:off x="1782813" y="3704104"/>
              <a:ext cx="5403352" cy="0"/>
            </a:xfrm>
            <a:prstGeom prst="line">
              <a:avLst/>
            </a:prstGeom>
            <a:ln w="12700" cap="rnd">
              <a:solidFill>
                <a:schemeClr val="tx2"/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B4ADAC9-0ECA-4A37-8476-37D1D3419AC5}"/>
                </a:ext>
              </a:extLst>
            </p:cNvPr>
            <p:cNvSpPr/>
            <p:nvPr/>
          </p:nvSpPr>
          <p:spPr>
            <a:xfrm>
              <a:off x="1043609" y="3363839"/>
              <a:ext cx="739204" cy="680530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000" dirty="0">
                  <a:solidFill>
                    <a:schemeClr val="bg1"/>
                  </a:solidFill>
                  <a:cs typeface="+mn-ea"/>
                  <a:sym typeface="+mn-lt"/>
                </a:rPr>
                <a:t>输入设备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C5DD219-0424-4622-BD8E-FC5C72ECB8C6}"/>
                </a:ext>
              </a:extLst>
            </p:cNvPr>
            <p:cNvSpPr/>
            <p:nvPr/>
          </p:nvSpPr>
          <p:spPr>
            <a:xfrm>
              <a:off x="3091128" y="3363839"/>
              <a:ext cx="739203" cy="680529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000" dirty="0">
                  <a:solidFill>
                    <a:schemeClr val="bg1"/>
                  </a:solidFill>
                  <a:cs typeface="+mn-ea"/>
                  <a:sym typeface="+mn-lt"/>
                </a:rPr>
                <a:t>显示风格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A2B538E-2C2C-4629-AAED-ACAE738AC779}"/>
                </a:ext>
              </a:extLst>
            </p:cNvPr>
            <p:cNvSpPr/>
            <p:nvPr/>
          </p:nvSpPr>
          <p:spPr>
            <a:xfrm>
              <a:off x="5130923" y="3363838"/>
              <a:ext cx="739203" cy="680529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000" dirty="0">
                  <a:solidFill>
                    <a:schemeClr val="bg1"/>
                  </a:solidFill>
                  <a:cs typeface="+mn-ea"/>
                  <a:sym typeface="+mn-lt"/>
                </a:rPr>
                <a:t>显示方式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B5A7E93-C54D-4BA4-8E47-9E6B1B147D49}"/>
                </a:ext>
              </a:extLst>
            </p:cNvPr>
            <p:cNvSpPr/>
            <p:nvPr/>
          </p:nvSpPr>
          <p:spPr>
            <a:xfrm>
              <a:off x="7186165" y="3363839"/>
              <a:ext cx="739204" cy="680529"/>
            </a:xfrm>
            <a:prstGeom prst="ellipse">
              <a:avLst/>
            </a:prstGeom>
            <a:blipFill dpi="0"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000" dirty="0">
                  <a:solidFill>
                    <a:schemeClr val="bg1"/>
                  </a:solidFill>
                  <a:cs typeface="+mn-ea"/>
                  <a:sym typeface="+mn-lt"/>
                </a:rPr>
                <a:t>输出格式</a:t>
              </a:r>
            </a:p>
          </p:txBody>
        </p:sp>
      </p:grpSp>
      <p:grpSp>
        <p:nvGrpSpPr>
          <p:cNvPr id="13" name="Group 14">
            <a:extLst>
              <a:ext uri="{FF2B5EF4-FFF2-40B4-BE49-F238E27FC236}">
                <a16:creationId xmlns:a16="http://schemas.microsoft.com/office/drawing/2014/main" id="{036AB39F-407E-4D7B-B1D4-19B59DFEA13D}"/>
              </a:ext>
            </a:extLst>
          </p:cNvPr>
          <p:cNvGrpSpPr/>
          <p:nvPr/>
        </p:nvGrpSpPr>
        <p:grpSpPr>
          <a:xfrm>
            <a:off x="516562" y="2625940"/>
            <a:ext cx="7955926" cy="642945"/>
            <a:chOff x="1584231" y="3638220"/>
            <a:chExt cx="9483405" cy="857260"/>
          </a:xfrm>
        </p:grpSpPr>
        <p:grpSp>
          <p:nvGrpSpPr>
            <p:cNvPr id="14" name="Group 15">
              <a:extLst>
                <a:ext uri="{FF2B5EF4-FFF2-40B4-BE49-F238E27FC236}">
                  <a16:creationId xmlns:a16="http://schemas.microsoft.com/office/drawing/2014/main" id="{C65F5F74-0B91-442C-B8F8-13C863D1D20C}"/>
                </a:ext>
              </a:extLst>
            </p:cNvPr>
            <p:cNvGrpSpPr/>
            <p:nvPr/>
          </p:nvGrpSpPr>
          <p:grpSpPr>
            <a:xfrm>
              <a:off x="1584231" y="3638220"/>
              <a:ext cx="2397843" cy="857260"/>
              <a:chOff x="1548158" y="5001250"/>
              <a:chExt cx="2397843" cy="857260"/>
            </a:xfrm>
          </p:grpSpPr>
          <p:sp>
            <p:nvSpPr>
              <p:cNvPr id="24" name="TextBox 25">
                <a:extLst>
                  <a:ext uri="{FF2B5EF4-FFF2-40B4-BE49-F238E27FC236}">
                    <a16:creationId xmlns:a16="http://schemas.microsoft.com/office/drawing/2014/main" id="{F9ABF784-F86B-47CA-A810-848FA950256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548158" y="5001250"/>
                <a:ext cx="2213143" cy="2830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 dirty="0">
                    <a:solidFill>
                      <a:srgbClr val="6A6354"/>
                    </a:solidFill>
                    <a:cs typeface="+mn-ea"/>
                    <a:sym typeface="+mn-lt"/>
                  </a:rPr>
                  <a:t>键盘，鼠标，显示器</a:t>
                </a:r>
              </a:p>
            </p:txBody>
          </p:sp>
          <p:sp>
            <p:nvSpPr>
              <p:cNvPr id="25" name="TextBox 26">
                <a:extLst>
                  <a:ext uri="{FF2B5EF4-FFF2-40B4-BE49-F238E27FC236}">
                    <a16:creationId xmlns:a16="http://schemas.microsoft.com/office/drawing/2014/main" id="{F3CE55DC-B780-414B-96C7-8343278C64B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endParaRPr lang="zh-CN" altLang="en-US" sz="10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Group 16">
              <a:extLst>
                <a:ext uri="{FF2B5EF4-FFF2-40B4-BE49-F238E27FC236}">
                  <a16:creationId xmlns:a16="http://schemas.microsoft.com/office/drawing/2014/main" id="{E27ECBB9-F54C-4DC0-AEF1-D18CE336B7A5}"/>
                </a:ext>
              </a:extLst>
            </p:cNvPr>
            <p:cNvGrpSpPr/>
            <p:nvPr/>
          </p:nvGrpSpPr>
          <p:grpSpPr>
            <a:xfrm>
              <a:off x="4130785" y="3638220"/>
              <a:ext cx="2213143" cy="857260"/>
              <a:chOff x="1732858" y="5001250"/>
              <a:chExt cx="2213143" cy="857260"/>
            </a:xfrm>
          </p:grpSpPr>
          <p:sp>
            <p:nvSpPr>
              <p:cNvPr id="22" name="TextBox 23">
                <a:extLst>
                  <a:ext uri="{FF2B5EF4-FFF2-40B4-BE49-F238E27FC236}">
                    <a16:creationId xmlns:a16="http://schemas.microsoft.com/office/drawing/2014/main" id="{709C5A02-4B75-4539-B391-A66608344606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en-US" altLang="zh-CN" sz="1400" b="1" dirty="0">
                    <a:solidFill>
                      <a:schemeClr val="accent2"/>
                    </a:solidFill>
                    <a:cs typeface="+mn-ea"/>
                    <a:sym typeface="+mn-lt"/>
                  </a:rPr>
                  <a:t>IE</a:t>
                </a:r>
                <a:r>
                  <a:rPr lang="zh-CN" altLang="en-US" sz="1400" b="1" dirty="0">
                    <a:solidFill>
                      <a:schemeClr val="accent2"/>
                    </a:solidFill>
                    <a:cs typeface="+mn-ea"/>
                    <a:sym typeface="+mn-lt"/>
                  </a:rPr>
                  <a:t>界面</a:t>
                </a:r>
                <a:r>
                  <a:rPr lang="en-US" altLang="zh-CN" sz="1400" b="1" dirty="0">
                    <a:solidFill>
                      <a:schemeClr val="accent2"/>
                    </a:solidFill>
                    <a:cs typeface="+mn-ea"/>
                    <a:sym typeface="+mn-lt"/>
                  </a:rPr>
                  <a:t>metro</a:t>
                </a:r>
                <a:r>
                  <a:rPr lang="zh-CN" altLang="en-US" sz="1400" b="1" dirty="0">
                    <a:solidFill>
                      <a:schemeClr val="accent2"/>
                    </a:solidFill>
                    <a:cs typeface="+mn-ea"/>
                    <a:sym typeface="+mn-lt"/>
                  </a:rPr>
                  <a:t>风格</a:t>
                </a:r>
              </a:p>
            </p:txBody>
          </p:sp>
          <p:sp>
            <p:nvSpPr>
              <p:cNvPr id="23" name="TextBox 24">
                <a:extLst>
                  <a:ext uri="{FF2B5EF4-FFF2-40B4-BE49-F238E27FC236}">
                    <a16:creationId xmlns:a16="http://schemas.microsoft.com/office/drawing/2014/main" id="{703F3B4E-201C-489F-99C3-D5D1FE3BD10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endParaRPr lang="zh-CN" altLang="en-US" sz="10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Group 17">
              <a:extLst>
                <a:ext uri="{FF2B5EF4-FFF2-40B4-BE49-F238E27FC236}">
                  <a16:creationId xmlns:a16="http://schemas.microsoft.com/office/drawing/2014/main" id="{A8AA8D21-8D1A-40B0-9E9A-D5481C4331F9}"/>
                </a:ext>
              </a:extLst>
            </p:cNvPr>
            <p:cNvGrpSpPr/>
            <p:nvPr/>
          </p:nvGrpSpPr>
          <p:grpSpPr>
            <a:xfrm>
              <a:off x="6492639" y="3638220"/>
              <a:ext cx="2213143" cy="857260"/>
              <a:chOff x="1732858" y="5001250"/>
              <a:chExt cx="2213143" cy="857260"/>
            </a:xfrm>
          </p:grpSpPr>
          <p:sp>
            <p:nvSpPr>
              <p:cNvPr id="20" name="TextBox 21">
                <a:extLst>
                  <a:ext uri="{FF2B5EF4-FFF2-40B4-BE49-F238E27FC236}">
                    <a16:creationId xmlns:a16="http://schemas.microsoft.com/office/drawing/2014/main" id="{5AF6925A-6879-4A29-8160-C235EE044F70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 dirty="0">
                    <a:solidFill>
                      <a:srgbClr val="6A6354"/>
                    </a:solidFill>
                    <a:cs typeface="+mn-ea"/>
                    <a:sym typeface="+mn-lt"/>
                  </a:rPr>
                  <a:t>分辨率</a:t>
                </a:r>
                <a:r>
                  <a:rPr lang="en-US" altLang="zh-CN" sz="1400" b="1" dirty="0">
                    <a:solidFill>
                      <a:srgbClr val="6A6354"/>
                    </a:solidFill>
                    <a:cs typeface="+mn-ea"/>
                    <a:sym typeface="+mn-lt"/>
                  </a:rPr>
                  <a:t>1024</a:t>
                </a:r>
                <a:r>
                  <a:rPr lang="zh-CN" altLang="en-US" sz="1400" b="1" dirty="0">
                    <a:solidFill>
                      <a:srgbClr val="6A6354"/>
                    </a:solidFill>
                    <a:cs typeface="+mn-ea"/>
                    <a:sym typeface="+mn-lt"/>
                  </a:rPr>
                  <a:t>*</a:t>
                </a:r>
                <a:r>
                  <a:rPr lang="en-US" altLang="zh-CN" sz="1400" b="1" dirty="0">
                    <a:solidFill>
                      <a:srgbClr val="6A6354"/>
                    </a:solidFill>
                    <a:cs typeface="+mn-ea"/>
                    <a:sym typeface="+mn-lt"/>
                  </a:rPr>
                  <a:t>768</a:t>
                </a:r>
                <a:endParaRPr lang="zh-CN" altLang="en-US" sz="1400" b="1" dirty="0">
                  <a:solidFill>
                    <a:srgbClr val="6A6354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TextBox 22">
                <a:extLst>
                  <a:ext uri="{FF2B5EF4-FFF2-40B4-BE49-F238E27FC236}">
                    <a16:creationId xmlns:a16="http://schemas.microsoft.com/office/drawing/2014/main" id="{2912A3EB-03E9-435A-9540-4AD9548AA933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endParaRPr lang="zh-CN" altLang="en-US" sz="10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Group 18">
              <a:extLst>
                <a:ext uri="{FF2B5EF4-FFF2-40B4-BE49-F238E27FC236}">
                  <a16:creationId xmlns:a16="http://schemas.microsoft.com/office/drawing/2014/main" id="{88273E77-4C46-4230-B125-8245EA442FED}"/>
                </a:ext>
              </a:extLst>
            </p:cNvPr>
            <p:cNvGrpSpPr/>
            <p:nvPr/>
          </p:nvGrpSpPr>
          <p:grpSpPr>
            <a:xfrm>
              <a:off x="8854493" y="3638220"/>
              <a:ext cx="2213143" cy="857260"/>
              <a:chOff x="1732858" y="5001250"/>
              <a:chExt cx="2213143" cy="857260"/>
            </a:xfrm>
          </p:grpSpPr>
          <p:sp>
            <p:nvSpPr>
              <p:cNvPr id="18" name="TextBox 19">
                <a:extLst>
                  <a:ext uri="{FF2B5EF4-FFF2-40B4-BE49-F238E27FC236}">
                    <a16:creationId xmlns:a16="http://schemas.microsoft.com/office/drawing/2014/main" id="{5E7AB5C4-BAE8-44B9-AA47-6A0F6E739C5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732858" y="5001250"/>
                <a:ext cx="2213143" cy="2830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 anchorCtr="1">
                <a:normAutofit lnSpcReduction="1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 algn="ctr"/>
                <a:r>
                  <a:rPr lang="zh-CN" altLang="en-US" sz="1400" b="1" dirty="0">
                    <a:solidFill>
                      <a:schemeClr val="accent4"/>
                    </a:solidFill>
                    <a:cs typeface="+mn-ea"/>
                    <a:sym typeface="+mn-lt"/>
                  </a:rPr>
                  <a:t>网页方式</a:t>
                </a:r>
              </a:p>
            </p:txBody>
          </p:sp>
          <p:sp>
            <p:nvSpPr>
              <p:cNvPr id="19" name="TextBox 20">
                <a:extLst>
                  <a:ext uri="{FF2B5EF4-FFF2-40B4-BE49-F238E27FC236}">
                    <a16:creationId xmlns:a16="http://schemas.microsoft.com/office/drawing/2014/main" id="{1D26D1E6-D776-4657-ADC0-21E3B1C444D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732858" y="5284280"/>
                <a:ext cx="2213143" cy="5742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 anchorCtr="1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lnSpc>
                    <a:spcPct val="120000"/>
                  </a:lnSpc>
                  <a:defRPr/>
                </a:pPr>
                <a:endParaRPr lang="zh-CN" altLang="en-US" sz="1000" dirty="0">
                  <a:cs typeface="+mn-ea"/>
                  <a:sym typeface="+mn-lt"/>
                </a:endParaRPr>
              </a:p>
            </p:txBody>
          </p:sp>
        </p:grp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D0EB0740-597E-454E-8137-76D448CA02D8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接口需求</a:t>
            </a:r>
            <a:endParaRPr lang="en-GB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889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af0021d-372f-4793-9c6e-fdc8745b6480">
            <a:extLst>
              <a:ext uri="{FF2B5EF4-FFF2-40B4-BE49-F238E27FC236}">
                <a16:creationId xmlns:a16="http://schemas.microsoft.com/office/drawing/2014/main" id="{4B814D5E-D185-489C-9CFD-0151B364353F}"/>
              </a:ext>
            </a:extLst>
          </p:cNvPr>
          <p:cNvGrpSpPr>
            <a:grpSpLocks noChangeAspect="1"/>
          </p:cNvGrpSpPr>
          <p:nvPr/>
        </p:nvGrpSpPr>
        <p:grpSpPr>
          <a:xfrm>
            <a:off x="982506" y="1066993"/>
            <a:ext cx="6396289" cy="3248052"/>
            <a:chOff x="1310009" y="1422657"/>
            <a:chExt cx="8528384" cy="4330736"/>
          </a:xfrm>
        </p:grpSpPr>
        <p:sp>
          <p:nvSpPr>
            <p:cNvPr id="4" name="Freeform: Shape 2">
              <a:extLst>
                <a:ext uri="{FF2B5EF4-FFF2-40B4-BE49-F238E27FC236}">
                  <a16:creationId xmlns:a16="http://schemas.microsoft.com/office/drawing/2014/main" id="{E7DEE32C-6E0B-4E7D-AD8C-1876D0A24C29}"/>
                </a:ext>
              </a:extLst>
            </p:cNvPr>
            <p:cNvSpPr/>
            <p:nvPr/>
          </p:nvSpPr>
          <p:spPr>
            <a:xfrm>
              <a:off x="1782159" y="4034514"/>
              <a:ext cx="1640219" cy="820109"/>
            </a:xfrm>
            <a:custGeom>
              <a:avLst/>
              <a:gdLst/>
              <a:ahLst/>
              <a:cxnLst/>
              <a:rect l="l" t="t" r="r" b="b"/>
              <a:pathLst>
                <a:path w="1296144" h="648072">
                  <a:moveTo>
                    <a:pt x="0" y="0"/>
                  </a:moveTo>
                  <a:lnTo>
                    <a:pt x="171519" y="0"/>
                  </a:lnTo>
                  <a:cubicBezTo>
                    <a:pt x="171519" y="263193"/>
                    <a:pt x="384879" y="476553"/>
                    <a:pt x="648072" y="476553"/>
                  </a:cubicBezTo>
                  <a:cubicBezTo>
                    <a:pt x="911265" y="476553"/>
                    <a:pt x="1124625" y="263193"/>
                    <a:pt x="1124625" y="0"/>
                  </a:cubicBezTo>
                  <a:lnTo>
                    <a:pt x="1296144" y="0"/>
                  </a:lnTo>
                  <a:cubicBezTo>
                    <a:pt x="1296144" y="357920"/>
                    <a:pt x="1005992" y="648072"/>
                    <a:pt x="648072" y="648072"/>
                  </a:cubicBezTo>
                  <a:cubicBezTo>
                    <a:pt x="290152" y="648072"/>
                    <a:pt x="0" y="357920"/>
                    <a:pt x="0" y="0"/>
                  </a:cubicBezTo>
                  <a:close/>
                </a:path>
              </a:pathLst>
            </a:cu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6" name="Freeform: Shape 4">
              <a:extLst>
                <a:ext uri="{FF2B5EF4-FFF2-40B4-BE49-F238E27FC236}">
                  <a16:creationId xmlns:a16="http://schemas.microsoft.com/office/drawing/2014/main" id="{8B900681-0FA4-4013-903B-E6FB325FF1CD}"/>
                </a:ext>
              </a:extLst>
            </p:cNvPr>
            <p:cNvSpPr/>
            <p:nvPr/>
          </p:nvSpPr>
          <p:spPr>
            <a:xfrm>
              <a:off x="6429944" y="4034514"/>
              <a:ext cx="1640219" cy="820109"/>
            </a:xfrm>
            <a:custGeom>
              <a:avLst/>
              <a:gdLst/>
              <a:ahLst/>
              <a:cxnLst/>
              <a:rect l="l" t="t" r="r" b="b"/>
              <a:pathLst>
                <a:path w="1296144" h="648072">
                  <a:moveTo>
                    <a:pt x="0" y="0"/>
                  </a:moveTo>
                  <a:lnTo>
                    <a:pt x="171519" y="0"/>
                  </a:lnTo>
                  <a:cubicBezTo>
                    <a:pt x="171519" y="263193"/>
                    <a:pt x="384879" y="476553"/>
                    <a:pt x="648072" y="476553"/>
                  </a:cubicBezTo>
                  <a:cubicBezTo>
                    <a:pt x="911265" y="476553"/>
                    <a:pt x="1124625" y="263193"/>
                    <a:pt x="1124625" y="0"/>
                  </a:cubicBezTo>
                  <a:lnTo>
                    <a:pt x="1296144" y="0"/>
                  </a:lnTo>
                  <a:cubicBezTo>
                    <a:pt x="1296144" y="357920"/>
                    <a:pt x="1005992" y="648072"/>
                    <a:pt x="648072" y="648072"/>
                  </a:cubicBezTo>
                  <a:cubicBezTo>
                    <a:pt x="290152" y="648072"/>
                    <a:pt x="0" y="357920"/>
                    <a:pt x="0" y="0"/>
                  </a:cubicBezTo>
                  <a:close/>
                </a:path>
              </a:pathLst>
            </a:cu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: Shape 5">
              <a:extLst>
                <a:ext uri="{FF2B5EF4-FFF2-40B4-BE49-F238E27FC236}">
                  <a16:creationId xmlns:a16="http://schemas.microsoft.com/office/drawing/2014/main" id="{FA95D3B5-2E61-49FF-8785-25B8C9CB0CB4}"/>
                </a:ext>
              </a:extLst>
            </p:cNvPr>
            <p:cNvSpPr/>
            <p:nvPr/>
          </p:nvSpPr>
          <p:spPr>
            <a:xfrm>
              <a:off x="1784638" y="1422659"/>
              <a:ext cx="4881655" cy="2536547"/>
            </a:xfrm>
            <a:custGeom>
              <a:avLst/>
              <a:gdLst/>
              <a:ahLst/>
              <a:cxnLst/>
              <a:rect l="l" t="t" r="r" b="b"/>
              <a:pathLst>
                <a:path w="3672408" h="1908212">
                  <a:moveTo>
                    <a:pt x="1836204" y="0"/>
                  </a:moveTo>
                  <a:cubicBezTo>
                    <a:pt x="2850311" y="0"/>
                    <a:pt x="3672408" y="822097"/>
                    <a:pt x="3672408" y="1836204"/>
                  </a:cubicBezTo>
                  <a:lnTo>
                    <a:pt x="3668772" y="1908212"/>
                  </a:lnTo>
                  <a:lnTo>
                    <a:pt x="3488752" y="1908212"/>
                  </a:lnTo>
                  <a:cubicBezTo>
                    <a:pt x="3491871" y="1884397"/>
                    <a:pt x="3492388" y="1860361"/>
                    <a:pt x="3492388" y="1836204"/>
                  </a:cubicBezTo>
                  <a:cubicBezTo>
                    <a:pt x="3492388" y="921519"/>
                    <a:pt x="2750889" y="180020"/>
                    <a:pt x="1836204" y="180020"/>
                  </a:cubicBezTo>
                  <a:cubicBezTo>
                    <a:pt x="921519" y="180020"/>
                    <a:pt x="180020" y="921519"/>
                    <a:pt x="180020" y="1836204"/>
                  </a:cubicBezTo>
                  <a:lnTo>
                    <a:pt x="183656" y="1908212"/>
                  </a:lnTo>
                  <a:lnTo>
                    <a:pt x="3636" y="1908212"/>
                  </a:lnTo>
                  <a:cubicBezTo>
                    <a:pt x="466" y="1884382"/>
                    <a:pt x="0" y="1860347"/>
                    <a:pt x="0" y="1836204"/>
                  </a:cubicBezTo>
                  <a:cubicBezTo>
                    <a:pt x="0" y="822097"/>
                    <a:pt x="822097" y="0"/>
                    <a:pt x="1836204" y="0"/>
                  </a:cubicBezTo>
                  <a:close/>
                </a:path>
              </a:pathLst>
            </a:cu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: Shape 9">
              <a:extLst>
                <a:ext uri="{FF2B5EF4-FFF2-40B4-BE49-F238E27FC236}">
                  <a16:creationId xmlns:a16="http://schemas.microsoft.com/office/drawing/2014/main" id="{49953B7A-A090-49C3-A069-9D3F3395AC98}"/>
                </a:ext>
              </a:extLst>
            </p:cNvPr>
            <p:cNvSpPr/>
            <p:nvPr/>
          </p:nvSpPr>
          <p:spPr>
            <a:xfrm>
              <a:off x="3204294" y="1422657"/>
              <a:ext cx="4881655" cy="2536547"/>
            </a:xfrm>
            <a:custGeom>
              <a:avLst/>
              <a:gdLst/>
              <a:ahLst/>
              <a:cxnLst/>
              <a:rect l="l" t="t" r="r" b="b"/>
              <a:pathLst>
                <a:path w="3672408" h="1908212">
                  <a:moveTo>
                    <a:pt x="1836204" y="0"/>
                  </a:moveTo>
                  <a:cubicBezTo>
                    <a:pt x="2850311" y="0"/>
                    <a:pt x="3672408" y="822097"/>
                    <a:pt x="3672408" y="1836204"/>
                  </a:cubicBezTo>
                  <a:lnTo>
                    <a:pt x="3668772" y="1908212"/>
                  </a:lnTo>
                  <a:lnTo>
                    <a:pt x="3488752" y="1908212"/>
                  </a:lnTo>
                  <a:cubicBezTo>
                    <a:pt x="3491871" y="1884397"/>
                    <a:pt x="3492388" y="1860361"/>
                    <a:pt x="3492388" y="1836204"/>
                  </a:cubicBezTo>
                  <a:cubicBezTo>
                    <a:pt x="3492388" y="921519"/>
                    <a:pt x="2750889" y="180020"/>
                    <a:pt x="1836204" y="180020"/>
                  </a:cubicBezTo>
                  <a:cubicBezTo>
                    <a:pt x="921519" y="180020"/>
                    <a:pt x="180020" y="921519"/>
                    <a:pt x="180020" y="1836204"/>
                  </a:cubicBezTo>
                  <a:lnTo>
                    <a:pt x="183656" y="1908212"/>
                  </a:lnTo>
                  <a:lnTo>
                    <a:pt x="3636" y="1908212"/>
                  </a:lnTo>
                  <a:cubicBezTo>
                    <a:pt x="466" y="1884382"/>
                    <a:pt x="0" y="1860347"/>
                    <a:pt x="0" y="1836204"/>
                  </a:cubicBezTo>
                  <a:cubicBezTo>
                    <a:pt x="0" y="822097"/>
                    <a:pt x="822097" y="0"/>
                    <a:pt x="1836204" y="0"/>
                  </a:cubicBezTo>
                  <a:close/>
                </a:path>
              </a:pathLst>
            </a:cu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87CC3ED9-098D-4BAC-AE67-21DAE0D44B23}"/>
                </a:ext>
              </a:extLst>
            </p:cNvPr>
            <p:cNvSpPr/>
            <p:nvPr/>
          </p:nvSpPr>
          <p:spPr>
            <a:xfrm>
              <a:off x="2094884" y="3532018"/>
              <a:ext cx="1011637" cy="1011637"/>
            </a:xfrm>
            <a:prstGeom prst="ellipse">
              <a:avLst/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787322D9-2769-4544-8437-FA90F6E2C27E}"/>
                </a:ext>
              </a:extLst>
            </p:cNvPr>
            <p:cNvSpPr/>
            <p:nvPr/>
          </p:nvSpPr>
          <p:spPr>
            <a:xfrm>
              <a:off x="6744235" y="3541858"/>
              <a:ext cx="1011637" cy="1011637"/>
            </a:xfrm>
            <a:prstGeom prst="ellipse">
              <a:avLst/>
            </a:prstGeom>
            <a:blipFill dpi="0"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" name="Freeform: Shape 14">
              <a:extLst>
                <a:ext uri="{FF2B5EF4-FFF2-40B4-BE49-F238E27FC236}">
                  <a16:creationId xmlns:a16="http://schemas.microsoft.com/office/drawing/2014/main" id="{C76B5535-DF6E-4F89-A3B0-0CD4F7E99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3244" y="3766481"/>
              <a:ext cx="535149" cy="536064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7" name="Freeform: Shape 15">
              <a:extLst>
                <a:ext uri="{FF2B5EF4-FFF2-40B4-BE49-F238E27FC236}">
                  <a16:creationId xmlns:a16="http://schemas.microsoft.com/office/drawing/2014/main" id="{8E59B56B-381E-48EC-A847-C4889D2842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7429" y="4000667"/>
              <a:ext cx="66780" cy="66780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Freeform: Shape 16">
              <a:extLst>
                <a:ext uri="{FF2B5EF4-FFF2-40B4-BE49-F238E27FC236}">
                  <a16:creationId xmlns:a16="http://schemas.microsoft.com/office/drawing/2014/main" id="{28C3E12D-DF0F-42A5-89E7-0253FDFA4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9734" y="3933888"/>
              <a:ext cx="201253" cy="201253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Freeform: Shape 17">
              <a:extLst>
                <a:ext uri="{FF2B5EF4-FFF2-40B4-BE49-F238E27FC236}">
                  <a16:creationId xmlns:a16="http://schemas.microsoft.com/office/drawing/2014/main" id="{F7FFA35E-986E-46C6-8874-C08CE104F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4208" y="4067446"/>
              <a:ext cx="83245" cy="85991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1" name="Freeform: Shape 19">
              <a:extLst>
                <a:ext uri="{FF2B5EF4-FFF2-40B4-BE49-F238E27FC236}">
                  <a16:creationId xmlns:a16="http://schemas.microsoft.com/office/drawing/2014/main" id="{0D8591FE-5C66-4CBF-865D-1997A6EEB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0674" y="4084827"/>
              <a:ext cx="101541" cy="103371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Freeform: Shape 20">
              <a:extLst>
                <a:ext uri="{FF2B5EF4-FFF2-40B4-BE49-F238E27FC236}">
                  <a16:creationId xmlns:a16="http://schemas.microsoft.com/office/drawing/2014/main" id="{3A0AC52F-3196-4FB0-81DF-FED5ABCA8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3268" y="3917421"/>
              <a:ext cx="84160" cy="85075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3" name="Freeform: Shape 21">
              <a:extLst>
                <a:ext uri="{FF2B5EF4-FFF2-40B4-BE49-F238E27FC236}">
                  <a16:creationId xmlns:a16="http://schemas.microsoft.com/office/drawing/2014/main" id="{7769380A-8B3B-4F7E-8D9E-AB5B3667B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6489" y="3850641"/>
              <a:ext cx="119836" cy="121667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4" name="Freeform: Shape 22">
              <a:extLst>
                <a:ext uri="{FF2B5EF4-FFF2-40B4-BE49-F238E27FC236}">
                  <a16:creationId xmlns:a16="http://schemas.microsoft.com/office/drawing/2014/main" id="{2DF8A241-2CF6-437A-9BD8-FF7FAC0ECCE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0337" y="3883574"/>
              <a:ext cx="101543" cy="104287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5" name="Freeform: Shape 23">
              <a:extLst>
                <a:ext uri="{FF2B5EF4-FFF2-40B4-BE49-F238E27FC236}">
                  <a16:creationId xmlns:a16="http://schemas.microsoft.com/office/drawing/2014/main" id="{53A7B917-9D7D-4955-A82B-776B8B846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2020" y="3826388"/>
              <a:ext cx="536064" cy="535149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6" name="Freeform: Shape 24">
              <a:extLst>
                <a:ext uri="{FF2B5EF4-FFF2-40B4-BE49-F238E27FC236}">
                  <a16:creationId xmlns:a16="http://schemas.microsoft.com/office/drawing/2014/main" id="{8009B6ED-AE37-4A22-B63B-627BF69DA4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246" y="3897194"/>
              <a:ext cx="175639" cy="17563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538" y="20579"/>
                  </a:moveTo>
                  <a:lnTo>
                    <a:pt x="19542" y="20579"/>
                  </a:lnTo>
                  <a:cubicBezTo>
                    <a:pt x="19546" y="21142"/>
                    <a:pt x="20004" y="21600"/>
                    <a:pt x="20571" y="21600"/>
                  </a:cubicBezTo>
                  <a:cubicBezTo>
                    <a:pt x="21137" y="21600"/>
                    <a:pt x="21599" y="21138"/>
                    <a:pt x="21599" y="20571"/>
                  </a:cubicBezTo>
                  <a:cubicBezTo>
                    <a:pt x="21599" y="20565"/>
                    <a:pt x="21595" y="20561"/>
                    <a:pt x="21595" y="20555"/>
                  </a:cubicBezTo>
                  <a:cubicBezTo>
                    <a:pt x="21583" y="9221"/>
                    <a:pt x="12411" y="41"/>
                    <a:pt x="1080" y="12"/>
                  </a:cubicBezTo>
                  <a:cubicBezTo>
                    <a:pt x="1064" y="10"/>
                    <a:pt x="1048" y="0"/>
                    <a:pt x="1028" y="0"/>
                  </a:cubicBezTo>
                  <a:cubicBezTo>
                    <a:pt x="458" y="0"/>
                    <a:pt x="0" y="461"/>
                    <a:pt x="0" y="1028"/>
                  </a:cubicBezTo>
                  <a:cubicBezTo>
                    <a:pt x="0" y="1594"/>
                    <a:pt x="458" y="2055"/>
                    <a:pt x="1024" y="2057"/>
                  </a:cubicBezTo>
                  <a:lnTo>
                    <a:pt x="1024" y="2065"/>
                  </a:lnTo>
                  <a:cubicBezTo>
                    <a:pt x="11233" y="2065"/>
                    <a:pt x="19538" y="10370"/>
                    <a:pt x="19538" y="20579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7" name="Freeform: Shape 25">
              <a:extLst>
                <a:ext uri="{FF2B5EF4-FFF2-40B4-BE49-F238E27FC236}">
                  <a16:creationId xmlns:a16="http://schemas.microsoft.com/office/drawing/2014/main" id="{A865FF9D-FD9F-4561-96EE-758BD377E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1748" y="3830414"/>
              <a:ext cx="535149" cy="535149"/>
            </a:xfrm>
            <a:custGeom>
              <a:avLst/>
              <a:gdLst>
                <a:gd name="T0" fmla="+- 0 10819 195"/>
                <a:gd name="T1" fmla="*/ T0 w 21248"/>
                <a:gd name="T2" fmla="*/ 10800 h 21600"/>
                <a:gd name="T3" fmla="+- 0 10819 195"/>
                <a:gd name="T4" fmla="*/ T3 w 21248"/>
                <a:gd name="T5" fmla="*/ 10800 h 21600"/>
                <a:gd name="T6" fmla="+- 0 10819 195"/>
                <a:gd name="T7" fmla="*/ T6 w 21248"/>
                <a:gd name="T8" fmla="*/ 10800 h 21600"/>
                <a:gd name="T9" fmla="+- 0 10819 195"/>
                <a:gd name="T10" fmla="*/ T9 w 212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248" h="21600">
                  <a:moveTo>
                    <a:pt x="19868" y="17133"/>
                  </a:moveTo>
                  <a:cubicBezTo>
                    <a:pt x="19766" y="17386"/>
                    <a:pt x="19525" y="17549"/>
                    <a:pt x="19255" y="17549"/>
                  </a:cubicBezTo>
                  <a:lnTo>
                    <a:pt x="19058" y="17549"/>
                  </a:lnTo>
                  <a:lnTo>
                    <a:pt x="3983" y="2226"/>
                  </a:lnTo>
                  <a:lnTo>
                    <a:pt x="3983" y="2025"/>
                  </a:lnTo>
                  <a:cubicBezTo>
                    <a:pt x="3983" y="1750"/>
                    <a:pt x="4144" y="1506"/>
                    <a:pt x="4393" y="1401"/>
                  </a:cubicBezTo>
                  <a:cubicBezTo>
                    <a:pt x="4475" y="1367"/>
                    <a:pt x="4560" y="1350"/>
                    <a:pt x="4647" y="1350"/>
                  </a:cubicBezTo>
                  <a:cubicBezTo>
                    <a:pt x="4824" y="1350"/>
                    <a:pt x="4991" y="1420"/>
                    <a:pt x="5116" y="1547"/>
                  </a:cubicBezTo>
                  <a:lnTo>
                    <a:pt x="19724" y="16397"/>
                  </a:lnTo>
                  <a:cubicBezTo>
                    <a:pt x="19915" y="16591"/>
                    <a:pt x="19972" y="16880"/>
                    <a:pt x="19868" y="17133"/>
                  </a:cubicBezTo>
                  <a:moveTo>
                    <a:pt x="10121" y="17549"/>
                  </a:moveTo>
                  <a:cubicBezTo>
                    <a:pt x="10017" y="17549"/>
                    <a:pt x="9922" y="17586"/>
                    <a:pt x="9824" y="17609"/>
                  </a:cubicBezTo>
                  <a:lnTo>
                    <a:pt x="3923" y="11612"/>
                  </a:lnTo>
                  <a:cubicBezTo>
                    <a:pt x="3946" y="11512"/>
                    <a:pt x="3982" y="11415"/>
                    <a:pt x="3982" y="11311"/>
                  </a:cubicBezTo>
                  <a:lnTo>
                    <a:pt x="3983" y="3180"/>
                  </a:lnTo>
                  <a:lnTo>
                    <a:pt x="18119" y="17549"/>
                  </a:lnTo>
                  <a:cubicBezTo>
                    <a:pt x="18119" y="17549"/>
                    <a:pt x="10121" y="17549"/>
                    <a:pt x="10121" y="17549"/>
                  </a:cubicBezTo>
                  <a:close/>
                  <a:moveTo>
                    <a:pt x="9182" y="17945"/>
                  </a:moveTo>
                  <a:lnTo>
                    <a:pt x="7109" y="20052"/>
                  </a:lnTo>
                  <a:cubicBezTo>
                    <a:pt x="6939" y="20224"/>
                    <a:pt x="6742" y="20249"/>
                    <a:pt x="6640" y="20249"/>
                  </a:cubicBezTo>
                  <a:cubicBezTo>
                    <a:pt x="6537" y="20249"/>
                    <a:pt x="6339" y="20224"/>
                    <a:pt x="6170" y="20052"/>
                  </a:cubicBezTo>
                  <a:lnTo>
                    <a:pt x="1522" y="15327"/>
                  </a:lnTo>
                  <a:cubicBezTo>
                    <a:pt x="1352" y="15154"/>
                    <a:pt x="1327" y="14953"/>
                    <a:pt x="1327" y="14850"/>
                  </a:cubicBezTo>
                  <a:cubicBezTo>
                    <a:pt x="1327" y="14745"/>
                    <a:pt x="1352" y="14544"/>
                    <a:pt x="1522" y="14373"/>
                  </a:cubicBezTo>
                  <a:lnTo>
                    <a:pt x="3593" y="12266"/>
                  </a:lnTo>
                  <a:cubicBezTo>
                    <a:pt x="3599" y="12260"/>
                    <a:pt x="3601" y="12251"/>
                    <a:pt x="3607" y="12245"/>
                  </a:cubicBezTo>
                  <a:lnTo>
                    <a:pt x="9202" y="17932"/>
                  </a:lnTo>
                  <a:cubicBezTo>
                    <a:pt x="9196" y="17937"/>
                    <a:pt x="9187" y="17939"/>
                    <a:pt x="9182" y="17945"/>
                  </a:cubicBezTo>
                  <a:moveTo>
                    <a:pt x="6056" y="593"/>
                  </a:moveTo>
                  <a:cubicBezTo>
                    <a:pt x="5675" y="205"/>
                    <a:pt x="5165" y="0"/>
                    <a:pt x="4647" y="0"/>
                  </a:cubicBezTo>
                  <a:cubicBezTo>
                    <a:pt x="4390" y="0"/>
                    <a:pt x="4132" y="49"/>
                    <a:pt x="3885" y="154"/>
                  </a:cubicBezTo>
                  <a:cubicBezTo>
                    <a:pt x="3141" y="467"/>
                    <a:pt x="2655" y="1205"/>
                    <a:pt x="2655" y="2025"/>
                  </a:cubicBezTo>
                  <a:lnTo>
                    <a:pt x="2654" y="11311"/>
                  </a:lnTo>
                  <a:lnTo>
                    <a:pt x="583" y="13418"/>
                  </a:lnTo>
                  <a:cubicBezTo>
                    <a:pt x="-195" y="14208"/>
                    <a:pt x="-195" y="15491"/>
                    <a:pt x="583" y="16281"/>
                  </a:cubicBezTo>
                  <a:lnTo>
                    <a:pt x="5231" y="21006"/>
                  </a:lnTo>
                  <a:cubicBezTo>
                    <a:pt x="5620" y="21402"/>
                    <a:pt x="6131" y="21599"/>
                    <a:pt x="6640" y="21599"/>
                  </a:cubicBezTo>
                  <a:cubicBezTo>
                    <a:pt x="7150" y="21599"/>
                    <a:pt x="7659" y="21402"/>
                    <a:pt x="8048" y="21006"/>
                  </a:cubicBezTo>
                  <a:lnTo>
                    <a:pt x="10121" y="18900"/>
                  </a:lnTo>
                  <a:lnTo>
                    <a:pt x="19255" y="18900"/>
                  </a:lnTo>
                  <a:cubicBezTo>
                    <a:pt x="20062" y="18900"/>
                    <a:pt x="20788" y="18407"/>
                    <a:pt x="21095" y="17650"/>
                  </a:cubicBezTo>
                  <a:cubicBezTo>
                    <a:pt x="21405" y="16893"/>
                    <a:pt x="21234" y="16022"/>
                    <a:pt x="20663" y="15443"/>
                  </a:cubicBezTo>
                  <a:cubicBezTo>
                    <a:pt x="20663" y="15443"/>
                    <a:pt x="6056" y="593"/>
                    <a:pt x="6056" y="59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8" name="Freeform: Shape 26">
              <a:extLst>
                <a:ext uri="{FF2B5EF4-FFF2-40B4-BE49-F238E27FC236}">
                  <a16:creationId xmlns:a16="http://schemas.microsoft.com/office/drawing/2014/main" id="{96680082-5D00-44C1-8403-57C2D94D1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245" y="3830413"/>
              <a:ext cx="250651" cy="2506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37" y="2880"/>
                  </a:moveTo>
                  <a:lnTo>
                    <a:pt x="1437" y="2885"/>
                  </a:lnTo>
                  <a:cubicBezTo>
                    <a:pt x="10965" y="2885"/>
                    <a:pt x="18717" y="10637"/>
                    <a:pt x="18717" y="20165"/>
                  </a:cubicBezTo>
                  <a:lnTo>
                    <a:pt x="18720" y="20165"/>
                  </a:lnTo>
                  <a:cubicBezTo>
                    <a:pt x="18722" y="20959"/>
                    <a:pt x="19366" y="21600"/>
                    <a:pt x="20160" y="21600"/>
                  </a:cubicBezTo>
                  <a:cubicBezTo>
                    <a:pt x="20955" y="21600"/>
                    <a:pt x="21599" y="20956"/>
                    <a:pt x="21599" y="20160"/>
                  </a:cubicBezTo>
                  <a:cubicBezTo>
                    <a:pt x="21599" y="20155"/>
                    <a:pt x="21597" y="20152"/>
                    <a:pt x="21597" y="20148"/>
                  </a:cubicBezTo>
                  <a:cubicBezTo>
                    <a:pt x="21588" y="9034"/>
                    <a:pt x="12588" y="28"/>
                    <a:pt x="1476" y="8"/>
                  </a:cubicBezTo>
                  <a:cubicBezTo>
                    <a:pt x="1465" y="7"/>
                    <a:pt x="1454" y="0"/>
                    <a:pt x="1440" y="0"/>
                  </a:cubicBezTo>
                  <a:cubicBezTo>
                    <a:pt x="644" y="0"/>
                    <a:pt x="0" y="644"/>
                    <a:pt x="0" y="1440"/>
                  </a:cubicBezTo>
                  <a:cubicBezTo>
                    <a:pt x="0" y="2234"/>
                    <a:pt x="644" y="2878"/>
                    <a:pt x="1437" y="288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9" name="Freeform: Shape 27">
              <a:extLst>
                <a:ext uri="{FF2B5EF4-FFF2-40B4-BE49-F238E27FC236}">
                  <a16:creationId xmlns:a16="http://schemas.microsoft.com/office/drawing/2014/main" id="{9ED256FA-87F0-4859-9CF9-30E2338BA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1474" y="3905427"/>
              <a:ext cx="334812" cy="271691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68" y="8008"/>
                    <a:pt x="2016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0" name="Freeform: Shape 28">
              <a:extLst>
                <a:ext uri="{FF2B5EF4-FFF2-40B4-BE49-F238E27FC236}">
                  <a16:creationId xmlns:a16="http://schemas.microsoft.com/office/drawing/2014/main" id="{A99DEA1E-A8A5-44BC-A296-46241E19AB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694" y="3838649"/>
              <a:ext cx="535149" cy="418057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1" name="Freeform: Shape 29">
              <a:extLst>
                <a:ext uri="{FF2B5EF4-FFF2-40B4-BE49-F238E27FC236}">
                  <a16:creationId xmlns:a16="http://schemas.microsoft.com/office/drawing/2014/main" id="{72BF8B00-9A7C-4568-9D55-38A0C9030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2752" y="3922810"/>
              <a:ext cx="50313" cy="4939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2" name="Freeform: Shape 30">
              <a:extLst>
                <a:ext uri="{FF2B5EF4-FFF2-40B4-BE49-F238E27FC236}">
                  <a16:creationId xmlns:a16="http://schemas.microsoft.com/office/drawing/2014/main" id="{F9BEE360-2099-4947-A7F9-C4F764330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6285" y="4139611"/>
              <a:ext cx="66780" cy="1738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3" name="Freeform: Shape 31">
              <a:extLst>
                <a:ext uri="{FF2B5EF4-FFF2-40B4-BE49-F238E27FC236}">
                  <a16:creationId xmlns:a16="http://schemas.microsoft.com/office/drawing/2014/main" id="{ABF8CEDE-34D1-4BCF-954F-A4A24E3D3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2751" y="4089299"/>
              <a:ext cx="67695" cy="173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4" name="Freeform: Shape 32">
              <a:extLst>
                <a:ext uri="{FF2B5EF4-FFF2-40B4-BE49-F238E27FC236}">
                  <a16:creationId xmlns:a16="http://schemas.microsoft.com/office/drawing/2014/main" id="{84444138-2541-47D3-8250-F6059FAB93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2751" y="4039901"/>
              <a:ext cx="67695" cy="1646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5" name="Freeform: Shape 33">
              <a:extLst>
                <a:ext uri="{FF2B5EF4-FFF2-40B4-BE49-F238E27FC236}">
                  <a16:creationId xmlns:a16="http://schemas.microsoft.com/office/drawing/2014/main" id="{5FFCE85B-EF03-4F9C-B34B-2A3A1CF5B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167" y="3972206"/>
              <a:ext cx="99712" cy="70439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6" name="Group 1">
              <a:extLst>
                <a:ext uri="{FF2B5EF4-FFF2-40B4-BE49-F238E27FC236}">
                  <a16:creationId xmlns:a16="http://schemas.microsoft.com/office/drawing/2014/main" id="{CE96540D-3C5D-4540-9F7A-5666EC6616E3}"/>
                </a:ext>
              </a:extLst>
            </p:cNvPr>
            <p:cNvGrpSpPr/>
            <p:nvPr/>
          </p:nvGrpSpPr>
          <p:grpSpPr>
            <a:xfrm>
              <a:off x="1310009" y="5029541"/>
              <a:ext cx="2517739" cy="723852"/>
              <a:chOff x="1341832" y="5029540"/>
              <a:chExt cx="2517738" cy="723852"/>
            </a:xfrm>
          </p:grpSpPr>
          <p:sp>
            <p:nvSpPr>
              <p:cNvPr id="46" name="Rectangle 36">
                <a:extLst>
                  <a:ext uri="{FF2B5EF4-FFF2-40B4-BE49-F238E27FC236}">
                    <a16:creationId xmlns:a16="http://schemas.microsoft.com/office/drawing/2014/main" id="{FC19993C-9861-40A7-89A7-513E73C70D73}"/>
                  </a:ext>
                </a:extLst>
              </p:cNvPr>
              <p:cNvSpPr/>
              <p:nvPr/>
            </p:nvSpPr>
            <p:spPr>
              <a:xfrm>
                <a:off x="1341832" y="5029540"/>
                <a:ext cx="2517738" cy="246221"/>
              </a:xfrm>
              <a:prstGeom prst="rect">
                <a:avLst/>
              </a:prstGeom>
            </p:spPr>
            <p:txBody>
              <a:bodyPr wrap="none" lIns="0" tIns="0" rIns="0" bIns="0" anchor="ctr">
                <a:normAutofit fontScale="85000" lnSpcReduction="20000"/>
              </a:bodyPr>
              <a:lstStyle/>
              <a:p>
                <a:pPr algn="ctr"/>
                <a:r>
                  <a:rPr lang="zh-CN" altLang="en-US" sz="1600" b="1" dirty="0">
                    <a:solidFill>
                      <a:srgbClr val="6A6354"/>
                    </a:solidFill>
                    <a:cs typeface="+mn-ea"/>
                    <a:sym typeface="+mn-lt"/>
                  </a:rPr>
                  <a:t>连接数据库</a:t>
                </a:r>
                <a:endParaRPr lang="en-US" altLang="zh-CN" sz="1600" b="1" dirty="0">
                  <a:solidFill>
                    <a:srgbClr val="6A6354"/>
                  </a:solidFill>
                  <a:cs typeface="+mn-ea"/>
                  <a:sym typeface="+mn-lt"/>
                </a:endParaRPr>
              </a:p>
              <a:p>
                <a:pPr algn="ctr"/>
                <a:endParaRPr lang="zh-CN" altLang="en-US" sz="1600" b="1" dirty="0">
                  <a:solidFill>
                    <a:srgbClr val="6A6354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Rectangle 40">
                <a:extLst>
                  <a:ext uri="{FF2B5EF4-FFF2-40B4-BE49-F238E27FC236}">
                    <a16:creationId xmlns:a16="http://schemas.microsoft.com/office/drawing/2014/main" id="{DAC606C8-3ADA-473C-9347-F872CD1274B7}"/>
                  </a:ext>
                </a:extLst>
              </p:cNvPr>
              <p:cNvSpPr/>
              <p:nvPr/>
            </p:nvSpPr>
            <p:spPr>
              <a:xfrm>
                <a:off x="1341832" y="5275761"/>
                <a:ext cx="2517738" cy="477631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 altLang="zh-CN" sz="1100" b="1" dirty="0" err="1">
                    <a:solidFill>
                      <a:srgbClr val="000000"/>
                    </a:solidFill>
                    <a:cs typeface="+mn-ea"/>
                    <a:sym typeface="+mn-lt"/>
                  </a:rPr>
                  <a:t>getConn</a:t>
                </a:r>
                <a:endParaRPr lang="zh-CN" altLang="en-US" sz="1100" b="1" dirty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Group 41">
              <a:extLst>
                <a:ext uri="{FF2B5EF4-FFF2-40B4-BE49-F238E27FC236}">
                  <a16:creationId xmlns:a16="http://schemas.microsoft.com/office/drawing/2014/main" id="{805CA405-6DB7-40AA-8733-25684075ABED}"/>
                </a:ext>
              </a:extLst>
            </p:cNvPr>
            <p:cNvGrpSpPr/>
            <p:nvPr/>
          </p:nvGrpSpPr>
          <p:grpSpPr>
            <a:xfrm>
              <a:off x="3667291" y="5029541"/>
              <a:ext cx="2517739" cy="723852"/>
              <a:chOff x="1341832" y="5029540"/>
              <a:chExt cx="2517738" cy="723852"/>
            </a:xfrm>
          </p:grpSpPr>
          <p:sp>
            <p:nvSpPr>
              <p:cNvPr id="44" name="Rectangle 42">
                <a:extLst>
                  <a:ext uri="{FF2B5EF4-FFF2-40B4-BE49-F238E27FC236}">
                    <a16:creationId xmlns:a16="http://schemas.microsoft.com/office/drawing/2014/main" id="{48F22327-F222-4110-9501-527E489483F0}"/>
                  </a:ext>
                </a:extLst>
              </p:cNvPr>
              <p:cNvSpPr/>
              <p:nvPr/>
            </p:nvSpPr>
            <p:spPr>
              <a:xfrm>
                <a:off x="1341832" y="5029540"/>
                <a:ext cx="2517738" cy="246221"/>
              </a:xfrm>
              <a:prstGeom prst="rect">
                <a:avLst/>
              </a:prstGeom>
            </p:spPr>
            <p:txBody>
              <a:bodyPr wrap="none" lIns="0" tIns="0" rIns="0" bIns="0" anchor="ctr">
                <a:normAutofit fontScale="92500" lnSpcReduction="20000"/>
              </a:bodyPr>
              <a:lstStyle/>
              <a:p>
                <a:pPr algn="ctr"/>
                <a:endParaRPr lang="zh-CN" altLang="en-US" sz="1600" b="1" dirty="0">
                  <a:solidFill>
                    <a:schemeClr val="accent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Rectangle 43">
                <a:extLst>
                  <a:ext uri="{FF2B5EF4-FFF2-40B4-BE49-F238E27FC236}">
                    <a16:creationId xmlns:a16="http://schemas.microsoft.com/office/drawing/2014/main" id="{DF7D1ECF-8AFA-4726-93FF-5DC8948DCBB1}"/>
                  </a:ext>
                </a:extLst>
              </p:cNvPr>
              <p:cNvSpPr/>
              <p:nvPr/>
            </p:nvSpPr>
            <p:spPr>
              <a:xfrm>
                <a:off x="1341832" y="5275761"/>
                <a:ext cx="2517738" cy="477631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 lvl="0" algn="ctr">
                  <a:lnSpc>
                    <a:spcPct val="120000"/>
                  </a:lnSpc>
                </a:pPr>
                <a:endParaRPr lang="zh-CN" altLang="en-US" sz="1100" dirty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Group 44">
              <a:extLst>
                <a:ext uri="{FF2B5EF4-FFF2-40B4-BE49-F238E27FC236}">
                  <a16:creationId xmlns:a16="http://schemas.microsoft.com/office/drawing/2014/main" id="{27FF5F36-6DEE-43FD-9920-CF6E57CF360C}"/>
                </a:ext>
              </a:extLst>
            </p:cNvPr>
            <p:cNvGrpSpPr/>
            <p:nvPr/>
          </p:nvGrpSpPr>
          <p:grpSpPr>
            <a:xfrm>
              <a:off x="5991183" y="5029541"/>
              <a:ext cx="2517739" cy="723852"/>
              <a:chOff x="1341832" y="5029540"/>
              <a:chExt cx="2517738" cy="723852"/>
            </a:xfrm>
          </p:grpSpPr>
          <p:sp>
            <p:nvSpPr>
              <p:cNvPr id="42" name="Rectangle 45">
                <a:extLst>
                  <a:ext uri="{FF2B5EF4-FFF2-40B4-BE49-F238E27FC236}">
                    <a16:creationId xmlns:a16="http://schemas.microsoft.com/office/drawing/2014/main" id="{37E14ACC-5F2F-4A5B-B86A-37BCFC39F00F}"/>
                  </a:ext>
                </a:extLst>
              </p:cNvPr>
              <p:cNvSpPr/>
              <p:nvPr/>
            </p:nvSpPr>
            <p:spPr>
              <a:xfrm>
                <a:off x="1341832" y="5029540"/>
                <a:ext cx="2517738" cy="246221"/>
              </a:xfrm>
              <a:prstGeom prst="rect">
                <a:avLst/>
              </a:prstGeom>
            </p:spPr>
            <p:txBody>
              <a:bodyPr wrap="none" lIns="0" tIns="0" rIns="0" bIns="0" anchor="ctr">
                <a:normAutofit fontScale="92500" lnSpcReduction="20000"/>
              </a:bodyPr>
              <a:lstStyle/>
              <a:p>
                <a:pPr algn="ctr"/>
                <a:r>
                  <a:rPr lang="zh-CN" altLang="en-US" sz="1600" b="1" dirty="0">
                    <a:solidFill>
                      <a:schemeClr val="accent4"/>
                    </a:solidFill>
                    <a:cs typeface="+mn-ea"/>
                    <a:sym typeface="+mn-lt"/>
                  </a:rPr>
                  <a:t>关闭数据库</a:t>
                </a:r>
              </a:p>
            </p:txBody>
          </p:sp>
          <p:sp>
            <p:nvSpPr>
              <p:cNvPr id="43" name="Rectangle 46">
                <a:extLst>
                  <a:ext uri="{FF2B5EF4-FFF2-40B4-BE49-F238E27FC236}">
                    <a16:creationId xmlns:a16="http://schemas.microsoft.com/office/drawing/2014/main" id="{954BA4D9-8E91-4F39-A93B-B61702A74512}"/>
                  </a:ext>
                </a:extLst>
              </p:cNvPr>
              <p:cNvSpPr/>
              <p:nvPr/>
            </p:nvSpPr>
            <p:spPr>
              <a:xfrm>
                <a:off x="1341832" y="5275761"/>
                <a:ext cx="2517738" cy="477631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 lvl="0" algn="ctr">
                  <a:lnSpc>
                    <a:spcPct val="120000"/>
                  </a:lnSpc>
                </a:pPr>
                <a:r>
                  <a:rPr lang="en-US" altLang="zh-CN" sz="1100" b="1" dirty="0">
                    <a:solidFill>
                      <a:srgbClr val="000000"/>
                    </a:solidFill>
                    <a:cs typeface="+mn-ea"/>
                    <a:sym typeface="+mn-lt"/>
                  </a:rPr>
                  <a:t>Close</a:t>
                </a:r>
                <a:endParaRPr lang="zh-CN" altLang="en-US" sz="1100" b="1" dirty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9" name="Title 1">
            <a:extLst>
              <a:ext uri="{FF2B5EF4-FFF2-40B4-BE49-F238E27FC236}">
                <a16:creationId xmlns:a16="http://schemas.microsoft.com/office/drawing/2014/main" id="{E461BFB4-95FD-46DD-B190-053465F0FC2F}"/>
              </a:ext>
            </a:extLst>
          </p:cNvPr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函数和方法</a:t>
            </a:r>
            <a:endParaRPr lang="en-GB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35936D4-0062-44CF-9826-523671764995}"/>
              </a:ext>
            </a:extLst>
          </p:cNvPr>
          <p:cNvSpPr txBox="1"/>
          <p:nvPr/>
        </p:nvSpPr>
        <p:spPr>
          <a:xfrm>
            <a:off x="6901741" y="3997433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等等。。。</a:t>
            </a:r>
          </a:p>
        </p:txBody>
      </p:sp>
    </p:spTree>
    <p:extLst>
      <p:ext uri="{BB962C8B-B14F-4D97-AF65-F5344CB8AC3E}">
        <p14:creationId xmlns:p14="http://schemas.microsoft.com/office/powerpoint/2010/main" val="33802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>
            <a:extLst>
              <a:ext uri="{FF2B5EF4-FFF2-40B4-BE49-F238E27FC236}">
                <a16:creationId xmlns:a16="http://schemas.microsoft.com/office/drawing/2014/main" id="{177642A8-FCCB-4942-A10B-37209F6424DE}"/>
              </a:ext>
            </a:extLst>
          </p:cNvPr>
          <p:cNvSpPr/>
          <p:nvPr/>
        </p:nvSpPr>
        <p:spPr>
          <a:xfrm>
            <a:off x="2966810" y="1035779"/>
            <a:ext cx="3071942" cy="30719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6766DAFD-BDA7-427F-AB27-517E4DC4FE80}"/>
              </a:ext>
            </a:extLst>
          </p:cNvPr>
          <p:cNvSpPr/>
          <p:nvPr/>
        </p:nvSpPr>
        <p:spPr>
          <a:xfrm>
            <a:off x="2987824" y="2643758"/>
            <a:ext cx="29733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spc="300" dirty="0">
                <a:cs typeface="+mn-ea"/>
                <a:sym typeface="+mn-lt"/>
              </a:rPr>
              <a:t>项目分工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B906A091-44A5-4144-B874-BB38FD862EDB}"/>
              </a:ext>
            </a:extLst>
          </p:cNvPr>
          <p:cNvSpPr/>
          <p:nvPr/>
        </p:nvSpPr>
        <p:spPr>
          <a:xfrm>
            <a:off x="3137211" y="1206180"/>
            <a:ext cx="2731140" cy="273114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391ED314-1CD4-42E5-A189-3DBC38C91EB4}"/>
              </a:ext>
            </a:extLst>
          </p:cNvPr>
          <p:cNvSpPr/>
          <p:nvPr/>
        </p:nvSpPr>
        <p:spPr>
          <a:xfrm>
            <a:off x="3779912" y="1238827"/>
            <a:ext cx="153389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7200" spc="300" dirty="0">
                <a:cs typeface="+mn-ea"/>
                <a:sym typeface="+mn-lt"/>
              </a:rPr>
              <a:t>02</a:t>
            </a:r>
            <a:endParaRPr lang="zh-CN" altLang="en-US" sz="7200" spc="300" dirty="0">
              <a:cs typeface="+mn-ea"/>
              <a:sym typeface="+mn-lt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5E052AE-3D5A-499B-983A-B07D8C095B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476" y="535078"/>
            <a:ext cx="5122546" cy="51435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5FC373C-28B8-4615-B43D-97397A5FFD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 flipV="1">
            <a:off x="6823890" y="-241348"/>
            <a:ext cx="2830707" cy="44069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10230ED-F7B4-4E8A-A928-49BE321EE51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LightScreen gridSize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85316" y="-1041001"/>
            <a:ext cx="5122546" cy="51435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2FB5B1C-1E62-411D-8B55-327528EDFA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40568" y="1035779"/>
            <a:ext cx="2830707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5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/>
      <p:bldP spid="50" grpId="0" animBg="1"/>
      <p:bldP spid="5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第一PPT模板网-WWW.1PPT.COM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6A9F92"/>
      </a:accent1>
      <a:accent2>
        <a:srgbClr val="6A9F92"/>
      </a:accent2>
      <a:accent3>
        <a:srgbClr val="6A9F92"/>
      </a:accent3>
      <a:accent4>
        <a:srgbClr val="6A9F92"/>
      </a:accent4>
      <a:accent5>
        <a:srgbClr val="6A9F92"/>
      </a:accent5>
      <a:accent6>
        <a:srgbClr val="6A9F92"/>
      </a:accent6>
      <a:hlink>
        <a:srgbClr val="95AC91"/>
      </a:hlink>
      <a:folHlink>
        <a:srgbClr val="99A87D"/>
      </a:folHlink>
    </a:clrScheme>
    <a:fontScheme name="5oi1agxv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1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6A9F92"/>
    </a:accent1>
    <a:accent2>
      <a:srgbClr val="6A9F92"/>
    </a:accent2>
    <a:accent3>
      <a:srgbClr val="6A9F92"/>
    </a:accent3>
    <a:accent4>
      <a:srgbClr val="6A9F92"/>
    </a:accent4>
    <a:accent5>
      <a:srgbClr val="6A9F92"/>
    </a:accent5>
    <a:accent6>
      <a:srgbClr val="6A9F92"/>
    </a:accent6>
    <a:hlink>
      <a:srgbClr val="95AC91"/>
    </a:hlink>
    <a:folHlink>
      <a:srgbClr val="99A8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3437</TotalTime>
  <Words>381</Words>
  <Application>Microsoft Office PowerPoint</Application>
  <PresentationFormat>全屏显示(16:9)</PresentationFormat>
  <Paragraphs>98</Paragraphs>
  <Slides>19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U.S. 101</vt:lpstr>
      <vt:lpstr>方正正黑简体</vt:lpstr>
      <vt:lpstr>微软雅黑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清新水彩</dc:title>
  <dc:creator>第一PPT</dc:creator>
  <cp:keywords>www.1ppt.com</cp:keywords>
  <dc:description>www.1ppt.com</dc:description>
  <cp:lastModifiedBy>嘢 小汤圆</cp:lastModifiedBy>
  <cp:revision>291</cp:revision>
  <dcterms:created xsi:type="dcterms:W3CDTF">2015-12-11T17:46:17Z</dcterms:created>
  <dcterms:modified xsi:type="dcterms:W3CDTF">2020-12-18T12:16:07Z</dcterms:modified>
</cp:coreProperties>
</file>

<file path=docProps/thumbnail.jpeg>
</file>